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embedTrueTypeFonts="1" autoCompressPictures="0">
  <p:sldMasterIdLst>
    <p:sldMasterId id="2147483692" r:id="rId4"/>
  </p:sldMasterIdLst>
  <p:notesMasterIdLst>
    <p:notesMasterId r:id="rId22"/>
  </p:notesMasterIdLst>
  <p:handoutMasterIdLst>
    <p:handoutMasterId r:id="rId23"/>
  </p:handoutMasterIdLst>
  <p:sldIdLst>
    <p:sldId id="299" r:id="rId5"/>
    <p:sldId id="338" r:id="rId6"/>
    <p:sldId id="337" r:id="rId7"/>
    <p:sldId id="321" r:id="rId8"/>
    <p:sldId id="324" r:id="rId9"/>
    <p:sldId id="336" r:id="rId10"/>
    <p:sldId id="326" r:id="rId11"/>
    <p:sldId id="335" r:id="rId12"/>
    <p:sldId id="323" r:id="rId13"/>
    <p:sldId id="327" r:id="rId14"/>
    <p:sldId id="328" r:id="rId15"/>
    <p:sldId id="329" r:id="rId16"/>
    <p:sldId id="330" r:id="rId17"/>
    <p:sldId id="331" r:id="rId18"/>
    <p:sldId id="333" r:id="rId19"/>
    <p:sldId id="334" r:id="rId20"/>
    <p:sldId id="304" r:id="rId21"/>
  </p:sldIdLst>
  <p:sldSz cx="12192000" cy="6858000"/>
  <p:notesSz cx="6858000" cy="9144000"/>
  <p:defaultTextStyle>
    <a:defPPr>
      <a:defRPr lang="en-US"/>
    </a:defPPr>
    <a:lvl1pPr algn="l" rtl="0" fontAlgn="base">
      <a:spcBef>
        <a:spcPct val="0"/>
      </a:spcBef>
      <a:spcAft>
        <a:spcPct val="0"/>
      </a:spcAft>
      <a:defRPr sz="2833" kern="1200">
        <a:solidFill>
          <a:schemeClr val="tx1"/>
        </a:solidFill>
        <a:latin typeface="Times New Roman" pitchFamily="18" charset="0"/>
        <a:ea typeface="+mn-ea"/>
        <a:cs typeface="+mn-cs"/>
      </a:defRPr>
    </a:lvl1pPr>
    <a:lvl2pPr marL="544245" algn="l" rtl="0" fontAlgn="base">
      <a:spcBef>
        <a:spcPct val="0"/>
      </a:spcBef>
      <a:spcAft>
        <a:spcPct val="0"/>
      </a:spcAft>
      <a:defRPr sz="2833" kern="1200">
        <a:solidFill>
          <a:schemeClr val="tx1"/>
        </a:solidFill>
        <a:latin typeface="Times New Roman" pitchFamily="18" charset="0"/>
        <a:ea typeface="+mn-ea"/>
        <a:cs typeface="+mn-cs"/>
      </a:defRPr>
    </a:lvl2pPr>
    <a:lvl3pPr marL="1088490" algn="l" rtl="0" fontAlgn="base">
      <a:spcBef>
        <a:spcPct val="0"/>
      </a:spcBef>
      <a:spcAft>
        <a:spcPct val="0"/>
      </a:spcAft>
      <a:defRPr sz="2833" kern="1200">
        <a:solidFill>
          <a:schemeClr val="tx1"/>
        </a:solidFill>
        <a:latin typeface="Times New Roman" pitchFamily="18" charset="0"/>
        <a:ea typeface="+mn-ea"/>
        <a:cs typeface="+mn-cs"/>
      </a:defRPr>
    </a:lvl3pPr>
    <a:lvl4pPr marL="1632735" algn="l" rtl="0" fontAlgn="base">
      <a:spcBef>
        <a:spcPct val="0"/>
      </a:spcBef>
      <a:spcAft>
        <a:spcPct val="0"/>
      </a:spcAft>
      <a:defRPr sz="2833" kern="1200">
        <a:solidFill>
          <a:schemeClr val="tx1"/>
        </a:solidFill>
        <a:latin typeface="Times New Roman" pitchFamily="18" charset="0"/>
        <a:ea typeface="+mn-ea"/>
        <a:cs typeface="+mn-cs"/>
      </a:defRPr>
    </a:lvl4pPr>
    <a:lvl5pPr marL="2176980" algn="l" rtl="0" fontAlgn="base">
      <a:spcBef>
        <a:spcPct val="0"/>
      </a:spcBef>
      <a:spcAft>
        <a:spcPct val="0"/>
      </a:spcAft>
      <a:defRPr sz="2833" kern="1200">
        <a:solidFill>
          <a:schemeClr val="tx1"/>
        </a:solidFill>
        <a:latin typeface="Times New Roman" pitchFamily="18" charset="0"/>
        <a:ea typeface="+mn-ea"/>
        <a:cs typeface="+mn-cs"/>
      </a:defRPr>
    </a:lvl5pPr>
    <a:lvl6pPr marL="2721224" algn="l" defTabSz="1088490" rtl="0" eaLnBrk="1" latinLnBrk="0" hangingPunct="1">
      <a:defRPr sz="2833" kern="1200">
        <a:solidFill>
          <a:schemeClr val="tx1"/>
        </a:solidFill>
        <a:latin typeface="Times New Roman" pitchFamily="18" charset="0"/>
        <a:ea typeface="+mn-ea"/>
        <a:cs typeface="+mn-cs"/>
      </a:defRPr>
    </a:lvl6pPr>
    <a:lvl7pPr marL="3265469" algn="l" defTabSz="1088490" rtl="0" eaLnBrk="1" latinLnBrk="0" hangingPunct="1">
      <a:defRPr sz="2833" kern="1200">
        <a:solidFill>
          <a:schemeClr val="tx1"/>
        </a:solidFill>
        <a:latin typeface="Times New Roman" pitchFamily="18" charset="0"/>
        <a:ea typeface="+mn-ea"/>
        <a:cs typeface="+mn-cs"/>
      </a:defRPr>
    </a:lvl7pPr>
    <a:lvl8pPr marL="3809714" algn="l" defTabSz="1088490" rtl="0" eaLnBrk="1" latinLnBrk="0" hangingPunct="1">
      <a:defRPr sz="2833" kern="1200">
        <a:solidFill>
          <a:schemeClr val="tx1"/>
        </a:solidFill>
        <a:latin typeface="Times New Roman" pitchFamily="18" charset="0"/>
        <a:ea typeface="+mn-ea"/>
        <a:cs typeface="+mn-cs"/>
      </a:defRPr>
    </a:lvl8pPr>
    <a:lvl9pPr marL="4353959" algn="l" defTabSz="1088490" rtl="0" eaLnBrk="1" latinLnBrk="0" hangingPunct="1">
      <a:defRPr sz="2833"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3" orient="horz" pos="859" userDrawn="1">
          <p15:clr>
            <a:srgbClr val="A4A3A4"/>
          </p15:clr>
        </p15:guide>
        <p15:guide id="4"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B6B34"/>
    <a:srgbClr val="C8C8C8"/>
    <a:srgbClr val="425364"/>
    <a:srgbClr val="7A97AB"/>
    <a:srgbClr val="000000"/>
    <a:srgbClr val="434F7F"/>
    <a:srgbClr val="658EAB"/>
    <a:srgbClr val="6E6E6E"/>
    <a:srgbClr val="7F7F7F"/>
    <a:srgbClr val="57657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5C31808-A062-432B-A1AC-4C5EDD556280}" v="1" dt="2025-05-21T19:59:27.228"/>
  </p1510:revLst>
</p1510:revInfo>
</file>

<file path=ppt/tableStyles.xml><?xml version="1.0" encoding="utf-8"?>
<a:tblStyleLst xmlns:a="http://schemas.openxmlformats.org/drawingml/2006/main" def="{BC89EF96-8CEA-46FF-86C4-4CE0E760980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537" autoAdjust="0"/>
    <p:restoredTop sz="92516" autoAdjust="0"/>
  </p:normalViewPr>
  <p:slideViewPr>
    <p:cSldViewPr showGuides="1">
      <p:cViewPr varScale="1">
        <p:scale>
          <a:sx n="149" d="100"/>
          <a:sy n="149" d="100"/>
        </p:scale>
        <p:origin x="948" y="88"/>
      </p:cViewPr>
      <p:guideLst>
        <p:guide orient="horz" pos="2160"/>
        <p:guide orient="horz" pos="859"/>
        <p:guide pos="3840"/>
      </p:guideLst>
    </p:cSldViewPr>
  </p:slideViewPr>
  <p:outlineViewPr>
    <p:cViewPr>
      <p:scale>
        <a:sx n="33" d="100"/>
        <a:sy n="33" d="100"/>
      </p:scale>
      <p:origin x="0" y="-6580"/>
    </p:cViewPr>
  </p:outlineViewPr>
  <p:notesTextViewPr>
    <p:cViewPr>
      <p:scale>
        <a:sx n="3" d="2"/>
        <a:sy n="3" d="2"/>
      </p:scale>
      <p:origin x="0" y="0"/>
    </p:cViewPr>
  </p:notesTextViewPr>
  <p:sorterViewPr>
    <p:cViewPr>
      <p:scale>
        <a:sx n="66" d="100"/>
        <a:sy n="66" d="100"/>
      </p:scale>
      <p:origin x="0" y="0"/>
    </p:cViewPr>
  </p:sorterViewPr>
  <p:notesViewPr>
    <p:cSldViewPr showGuides="1">
      <p:cViewPr varScale="1">
        <p:scale>
          <a:sx n="66" d="100"/>
          <a:sy n="66" d="100"/>
        </p:scale>
        <p:origin x="3252" y="54"/>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handoutMaster" Target="handoutMasters/handoutMaster1.xml"/><Relationship Id="rId28" Type="http://schemas.microsoft.com/office/2016/11/relationships/changesInfo" Target="changesInfos/changesInfo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ayler Murphy" userId="ea50bb84-c8be-428a-8a49-e98e243572d1" providerId="ADAL" clId="{C5C31808-A062-432B-A1AC-4C5EDD556280}"/>
    <pc:docChg chg="custSel addSld modSld sldOrd">
      <pc:chgData name="Tayler Murphy" userId="ea50bb84-c8be-428a-8a49-e98e243572d1" providerId="ADAL" clId="{C5C31808-A062-432B-A1AC-4C5EDD556280}" dt="2025-05-21T20:06:09.211" v="591" actId="12788"/>
      <pc:docMkLst>
        <pc:docMk/>
      </pc:docMkLst>
      <pc:sldChg chg="addSp delSp modSp mod">
        <pc:chgData name="Tayler Murphy" userId="ea50bb84-c8be-428a-8a49-e98e243572d1" providerId="ADAL" clId="{C5C31808-A062-432B-A1AC-4C5EDD556280}" dt="2025-05-21T20:06:09.211" v="591" actId="12788"/>
        <pc:sldMkLst>
          <pc:docMk/>
          <pc:sldMk cId="2481318543" sldId="304"/>
        </pc:sldMkLst>
        <pc:spChg chg="add mod">
          <ac:chgData name="Tayler Murphy" userId="ea50bb84-c8be-428a-8a49-e98e243572d1" providerId="ADAL" clId="{C5C31808-A062-432B-A1AC-4C5EDD556280}" dt="2025-05-21T20:06:09.211" v="591" actId="12788"/>
          <ac:spMkLst>
            <pc:docMk/>
            <pc:sldMk cId="2481318543" sldId="304"/>
            <ac:spMk id="3" creationId="{B02542E4-EAD9-3C84-A4DA-732AF7E8D28F}"/>
          </ac:spMkLst>
        </pc:spChg>
        <pc:spChg chg="del">
          <ac:chgData name="Tayler Murphy" userId="ea50bb84-c8be-428a-8a49-e98e243572d1" providerId="ADAL" clId="{C5C31808-A062-432B-A1AC-4C5EDD556280}" dt="2025-05-21T20:02:55.029" v="578" actId="478"/>
          <ac:spMkLst>
            <pc:docMk/>
            <pc:sldMk cId="2481318543" sldId="304"/>
            <ac:spMk id="7" creationId="{C86EEBDD-A8BA-8438-4277-756DC9EBEAAB}"/>
          </ac:spMkLst>
        </pc:spChg>
      </pc:sldChg>
      <pc:sldChg chg="modSp mod">
        <pc:chgData name="Tayler Murphy" userId="ea50bb84-c8be-428a-8a49-e98e243572d1" providerId="ADAL" clId="{C5C31808-A062-432B-A1AC-4C5EDD556280}" dt="2025-05-21T19:21:00.331" v="26" actId="20577"/>
        <pc:sldMkLst>
          <pc:docMk/>
          <pc:sldMk cId="3664625508" sldId="321"/>
        </pc:sldMkLst>
        <pc:spChg chg="mod">
          <ac:chgData name="Tayler Murphy" userId="ea50bb84-c8be-428a-8a49-e98e243572d1" providerId="ADAL" clId="{C5C31808-A062-432B-A1AC-4C5EDD556280}" dt="2025-05-21T19:21:00.331" v="26" actId="20577"/>
          <ac:spMkLst>
            <pc:docMk/>
            <pc:sldMk cId="3664625508" sldId="321"/>
            <ac:spMk id="2" creationId="{86EDD5BF-8A72-859B-E34A-8A2FB2F4D2F9}"/>
          </ac:spMkLst>
        </pc:spChg>
      </pc:sldChg>
      <pc:sldChg chg="delSp modSp mod">
        <pc:chgData name="Tayler Murphy" userId="ea50bb84-c8be-428a-8a49-e98e243572d1" providerId="ADAL" clId="{C5C31808-A062-432B-A1AC-4C5EDD556280}" dt="2025-05-21T19:32:46.014" v="489" actId="478"/>
        <pc:sldMkLst>
          <pc:docMk/>
          <pc:sldMk cId="814404798" sldId="337"/>
        </pc:sldMkLst>
        <pc:spChg chg="del">
          <ac:chgData name="Tayler Murphy" userId="ea50bb84-c8be-428a-8a49-e98e243572d1" providerId="ADAL" clId="{C5C31808-A062-432B-A1AC-4C5EDD556280}" dt="2025-05-21T19:32:46.014" v="489" actId="478"/>
          <ac:spMkLst>
            <pc:docMk/>
            <pc:sldMk cId="814404798" sldId="337"/>
            <ac:spMk id="7" creationId="{CB9F1496-02E4-781A-AC51-5BCED5D21954}"/>
          </ac:spMkLst>
        </pc:spChg>
        <pc:spChg chg="mod">
          <ac:chgData name="Tayler Murphy" userId="ea50bb84-c8be-428a-8a49-e98e243572d1" providerId="ADAL" clId="{C5C31808-A062-432B-A1AC-4C5EDD556280}" dt="2025-05-21T19:32:32.444" v="487" actId="20577"/>
          <ac:spMkLst>
            <pc:docMk/>
            <pc:sldMk cId="814404798" sldId="337"/>
            <ac:spMk id="8" creationId="{C1597BB0-A59B-08E3-BB75-24874456C284}"/>
          </ac:spMkLst>
        </pc:spChg>
        <pc:spChg chg="ord">
          <ac:chgData name="Tayler Murphy" userId="ea50bb84-c8be-428a-8a49-e98e243572d1" providerId="ADAL" clId="{C5C31808-A062-432B-A1AC-4C5EDD556280}" dt="2025-05-21T19:32:41.469" v="488" actId="167"/>
          <ac:spMkLst>
            <pc:docMk/>
            <pc:sldMk cId="814404798" sldId="337"/>
            <ac:spMk id="9" creationId="{4C609C94-4071-A95C-0EFD-2B47855B7E0C}"/>
          </ac:spMkLst>
        </pc:spChg>
      </pc:sldChg>
      <pc:sldChg chg="delSp modSp add mod ord">
        <pc:chgData name="Tayler Murphy" userId="ea50bb84-c8be-428a-8a49-e98e243572d1" providerId="ADAL" clId="{C5C31808-A062-432B-A1AC-4C5EDD556280}" dt="2025-05-21T19:33:14.480" v="492" actId="20577"/>
        <pc:sldMkLst>
          <pc:docMk/>
          <pc:sldMk cId="3452922734" sldId="338"/>
        </pc:sldMkLst>
        <pc:spChg chg="mod">
          <ac:chgData name="Tayler Murphy" userId="ea50bb84-c8be-428a-8a49-e98e243572d1" providerId="ADAL" clId="{C5C31808-A062-432B-A1AC-4C5EDD556280}" dt="2025-05-21T19:21:24.867" v="54" actId="20577"/>
          <ac:spMkLst>
            <pc:docMk/>
            <pc:sldMk cId="3452922734" sldId="338"/>
            <ac:spMk id="5" creationId="{F4C00BE3-08DE-5635-491E-BB0C3FEBF78F}"/>
          </ac:spMkLst>
        </pc:spChg>
        <pc:spChg chg="del mod">
          <ac:chgData name="Tayler Murphy" userId="ea50bb84-c8be-428a-8a49-e98e243572d1" providerId="ADAL" clId="{C5C31808-A062-432B-A1AC-4C5EDD556280}" dt="2025-05-21T19:27:01.991" v="409" actId="478"/>
          <ac:spMkLst>
            <pc:docMk/>
            <pc:sldMk cId="3452922734" sldId="338"/>
            <ac:spMk id="7" creationId="{9ABB85AC-4FD3-9486-7192-880F6A1349DD}"/>
          </ac:spMkLst>
        </pc:spChg>
        <pc:spChg chg="mod">
          <ac:chgData name="Tayler Murphy" userId="ea50bb84-c8be-428a-8a49-e98e243572d1" providerId="ADAL" clId="{C5C31808-A062-432B-A1AC-4C5EDD556280}" dt="2025-05-21T19:33:14.480" v="492" actId="20577"/>
          <ac:spMkLst>
            <pc:docMk/>
            <pc:sldMk cId="3452922734" sldId="338"/>
            <ac:spMk id="8" creationId="{D46A4382-5A4A-4CD4-F8C9-AE30C6ABD760}"/>
          </ac:spMkLst>
        </pc:spChg>
        <pc:spChg chg="del mod">
          <ac:chgData name="Tayler Murphy" userId="ea50bb84-c8be-428a-8a49-e98e243572d1" providerId="ADAL" clId="{C5C31808-A062-432B-A1AC-4C5EDD556280}" dt="2025-05-21T19:25:48.112" v="407" actId="478"/>
          <ac:spMkLst>
            <pc:docMk/>
            <pc:sldMk cId="3452922734" sldId="338"/>
            <ac:spMk id="9" creationId="{BA128F9B-B255-169E-9875-352F5797F57D}"/>
          </ac:spMkLst>
        </pc:spChg>
        <pc:picChg chg="del">
          <ac:chgData name="Tayler Murphy" userId="ea50bb84-c8be-428a-8a49-e98e243572d1" providerId="ADAL" clId="{C5C31808-A062-432B-A1AC-4C5EDD556280}" dt="2025-05-21T19:21:34.971" v="55" actId="478"/>
          <ac:picMkLst>
            <pc:docMk/>
            <pc:sldMk cId="3452922734" sldId="338"/>
            <ac:picMk id="20" creationId="{3E9259F5-7E7F-FB7A-2BF7-928277C2411A}"/>
          </ac:picMkLst>
        </pc:pic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8520FEA-4051-40E9-82DE-A7DF8A22E61E}"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en-US"/>
        </a:p>
      </dgm:t>
    </dgm:pt>
    <dgm:pt modelId="{13C08140-77DF-46DD-B1C0-6394B0925D5E}">
      <dgm:prSet phldrT="[Text]"/>
      <dgm:spPr/>
      <dgm:t>
        <a:bodyPr/>
        <a:lstStyle/>
        <a:p>
          <a:pPr algn="ctr"/>
          <a:r>
            <a:rPr lang="en-US" b="1" dirty="0"/>
            <a:t>Council Workshop</a:t>
          </a:r>
        </a:p>
        <a:p>
          <a:pPr algn="ctr"/>
          <a:r>
            <a:rPr lang="en-US" dirty="0"/>
            <a:t>May 14, 2025</a:t>
          </a:r>
        </a:p>
      </dgm:t>
    </dgm:pt>
    <dgm:pt modelId="{70E2680F-D703-4E4F-B4CC-AE4EBC7D4689}" type="parTrans" cxnId="{1E30C40A-0BB3-4689-9B17-2B5B0A536A4E}">
      <dgm:prSet/>
      <dgm:spPr/>
      <dgm:t>
        <a:bodyPr/>
        <a:lstStyle/>
        <a:p>
          <a:endParaRPr lang="en-US"/>
        </a:p>
      </dgm:t>
    </dgm:pt>
    <dgm:pt modelId="{1F2B74C8-FAAC-45CA-BE51-0D4E85CA29E4}" type="sibTrans" cxnId="{1E30C40A-0BB3-4689-9B17-2B5B0A536A4E}">
      <dgm:prSet/>
      <dgm:spPr/>
      <dgm:t>
        <a:bodyPr/>
        <a:lstStyle/>
        <a:p>
          <a:endParaRPr lang="en-US"/>
        </a:p>
      </dgm:t>
    </dgm:pt>
    <dgm:pt modelId="{D2DE7688-2C4C-467D-97E2-6421D28F7CB8}">
      <dgm:prSet phldrT="[Text]"/>
      <dgm:spPr/>
      <dgm:t>
        <a:bodyPr/>
        <a:lstStyle/>
        <a:p>
          <a:pPr algn="ctr"/>
          <a:r>
            <a:rPr lang="en-US" b="1" dirty="0"/>
            <a:t>Public Consultation Meeting</a:t>
          </a:r>
        </a:p>
        <a:p>
          <a:pPr algn="ctr"/>
          <a:r>
            <a:rPr lang="en-US" dirty="0"/>
            <a:t>May 22, 2025</a:t>
          </a:r>
        </a:p>
      </dgm:t>
    </dgm:pt>
    <dgm:pt modelId="{DA00AF57-CAA9-45E3-852B-6232E283B3C7}" type="parTrans" cxnId="{E79D2028-5C5F-4417-A6A6-D65A1C723208}">
      <dgm:prSet/>
      <dgm:spPr/>
      <dgm:t>
        <a:bodyPr/>
        <a:lstStyle/>
        <a:p>
          <a:endParaRPr lang="en-US"/>
        </a:p>
      </dgm:t>
    </dgm:pt>
    <dgm:pt modelId="{DB506A8B-3383-4AF5-9FDE-B89B4AED9BE8}" type="sibTrans" cxnId="{E79D2028-5C5F-4417-A6A6-D65A1C723208}">
      <dgm:prSet/>
      <dgm:spPr/>
      <dgm:t>
        <a:bodyPr/>
        <a:lstStyle/>
        <a:p>
          <a:endParaRPr lang="en-US"/>
        </a:p>
      </dgm:t>
    </dgm:pt>
    <dgm:pt modelId="{55719DB9-1BC4-4970-A664-FA49829E5425}">
      <dgm:prSet phldrT="[Text]"/>
      <dgm:spPr/>
      <dgm:t>
        <a:bodyPr/>
        <a:lstStyle/>
        <a:p>
          <a:pPr algn="ctr"/>
          <a:r>
            <a:rPr lang="en-US" b="1" dirty="0"/>
            <a:t>Engagement with Local School Boards</a:t>
          </a:r>
        </a:p>
        <a:p>
          <a:pPr algn="ctr"/>
          <a:r>
            <a:rPr lang="en-US" dirty="0"/>
            <a:t>May 26, 2025</a:t>
          </a:r>
        </a:p>
      </dgm:t>
    </dgm:pt>
    <dgm:pt modelId="{69BFA8F9-1302-4DEB-957A-E7C97D590F27}" type="parTrans" cxnId="{6A1BB784-0958-4511-A4B9-501E95E56400}">
      <dgm:prSet/>
      <dgm:spPr/>
      <dgm:t>
        <a:bodyPr/>
        <a:lstStyle/>
        <a:p>
          <a:endParaRPr lang="en-US"/>
        </a:p>
      </dgm:t>
    </dgm:pt>
    <dgm:pt modelId="{A6EE4C2A-CFD6-4CB9-9A4C-E4F79F04E16C}" type="sibTrans" cxnId="{6A1BB784-0958-4511-A4B9-501E95E56400}">
      <dgm:prSet/>
      <dgm:spPr/>
      <dgm:t>
        <a:bodyPr/>
        <a:lstStyle/>
        <a:p>
          <a:endParaRPr lang="en-US"/>
        </a:p>
      </dgm:t>
    </dgm:pt>
    <dgm:pt modelId="{9215FA66-3A76-45C2-80D1-8FE6C70FE6F5}">
      <dgm:prSet phldrT="[Text]"/>
      <dgm:spPr/>
      <dgm:t>
        <a:bodyPr/>
        <a:lstStyle/>
        <a:p>
          <a:pPr algn="ctr"/>
          <a:r>
            <a:rPr lang="en-US" b="1" dirty="0"/>
            <a:t>Council Consideration of By-law</a:t>
          </a:r>
        </a:p>
        <a:p>
          <a:pPr algn="ctr"/>
          <a:r>
            <a:rPr lang="en-US" dirty="0"/>
            <a:t>May 28, 2025</a:t>
          </a:r>
        </a:p>
      </dgm:t>
    </dgm:pt>
    <dgm:pt modelId="{357D38B8-4576-4251-B76F-4CDB59D3305B}" type="parTrans" cxnId="{C175D502-86C2-49A8-8EC6-67849CA148E6}">
      <dgm:prSet/>
      <dgm:spPr/>
      <dgm:t>
        <a:bodyPr/>
        <a:lstStyle/>
        <a:p>
          <a:endParaRPr lang="en-US"/>
        </a:p>
      </dgm:t>
    </dgm:pt>
    <dgm:pt modelId="{8AF4F9C9-C940-417A-BA84-442289A24421}" type="sibTrans" cxnId="{C175D502-86C2-49A8-8EC6-67849CA148E6}">
      <dgm:prSet/>
      <dgm:spPr/>
      <dgm:t>
        <a:bodyPr/>
        <a:lstStyle/>
        <a:p>
          <a:endParaRPr lang="en-US"/>
        </a:p>
      </dgm:t>
    </dgm:pt>
    <dgm:pt modelId="{376A5779-FAE1-4C38-816D-6DBF429B2394}" type="pres">
      <dgm:prSet presAssocID="{F8520FEA-4051-40E9-82DE-A7DF8A22E61E}" presName="rootnode" presStyleCnt="0">
        <dgm:presLayoutVars>
          <dgm:chMax/>
          <dgm:chPref/>
          <dgm:dir/>
          <dgm:animLvl val="lvl"/>
        </dgm:presLayoutVars>
      </dgm:prSet>
      <dgm:spPr/>
    </dgm:pt>
    <dgm:pt modelId="{74BDB4E6-EB9A-4D9D-A41E-E77BF3FC3743}" type="pres">
      <dgm:prSet presAssocID="{13C08140-77DF-46DD-B1C0-6394B0925D5E}" presName="composite" presStyleCnt="0"/>
      <dgm:spPr/>
    </dgm:pt>
    <dgm:pt modelId="{A92D18D9-0115-44DD-BC78-5060D4CFF4CE}" type="pres">
      <dgm:prSet presAssocID="{13C08140-77DF-46DD-B1C0-6394B0925D5E}" presName="LShape" presStyleLbl="alignNode1" presStyleIdx="0" presStyleCnt="7"/>
      <dgm:spPr>
        <a:solidFill>
          <a:schemeClr val="tx2">
            <a:lumMod val="50000"/>
          </a:schemeClr>
        </a:solidFill>
        <a:ln>
          <a:solidFill>
            <a:schemeClr val="tx2">
              <a:lumMod val="50000"/>
            </a:schemeClr>
          </a:solidFill>
        </a:ln>
      </dgm:spPr>
    </dgm:pt>
    <dgm:pt modelId="{7EC73B87-F089-4CD4-8787-EFDA0BBD990E}" type="pres">
      <dgm:prSet presAssocID="{13C08140-77DF-46DD-B1C0-6394B0925D5E}" presName="ParentText" presStyleLbl="revTx" presStyleIdx="0" presStyleCnt="4">
        <dgm:presLayoutVars>
          <dgm:chMax val="0"/>
          <dgm:chPref val="0"/>
          <dgm:bulletEnabled val="1"/>
        </dgm:presLayoutVars>
      </dgm:prSet>
      <dgm:spPr/>
    </dgm:pt>
    <dgm:pt modelId="{EF3742F4-8E60-413F-AA07-33E19C04D0B5}" type="pres">
      <dgm:prSet presAssocID="{13C08140-77DF-46DD-B1C0-6394B0925D5E}" presName="Triangle" presStyleLbl="alignNode1" presStyleIdx="1" presStyleCnt="7" custLinFactX="-349218" custLinFactNeighborX="-400000" custLinFactNeighborY="47188"/>
      <dgm:spPr>
        <a:solidFill>
          <a:schemeClr val="bg1"/>
        </a:solidFill>
        <a:ln>
          <a:solidFill>
            <a:schemeClr val="bg1"/>
          </a:solidFill>
        </a:ln>
      </dgm:spPr>
    </dgm:pt>
    <dgm:pt modelId="{70E143A6-26AA-4E43-BD92-7207650FEF7B}" type="pres">
      <dgm:prSet presAssocID="{1F2B74C8-FAAC-45CA-BE51-0D4E85CA29E4}" presName="sibTrans" presStyleCnt="0"/>
      <dgm:spPr/>
    </dgm:pt>
    <dgm:pt modelId="{89A8E0C5-A515-4E18-8B7B-D69D607C5A73}" type="pres">
      <dgm:prSet presAssocID="{1F2B74C8-FAAC-45CA-BE51-0D4E85CA29E4}" presName="space" presStyleCnt="0"/>
      <dgm:spPr/>
    </dgm:pt>
    <dgm:pt modelId="{F8ECF5D2-C806-494A-93FB-66CF5F563D0D}" type="pres">
      <dgm:prSet presAssocID="{D2DE7688-2C4C-467D-97E2-6421D28F7CB8}" presName="composite" presStyleCnt="0"/>
      <dgm:spPr/>
    </dgm:pt>
    <dgm:pt modelId="{B92960E6-9AD1-47AA-9551-ED27D686A1CC}" type="pres">
      <dgm:prSet presAssocID="{D2DE7688-2C4C-467D-97E2-6421D28F7CB8}" presName="LShape" presStyleLbl="alignNode1" presStyleIdx="2" presStyleCnt="7"/>
      <dgm:spPr>
        <a:solidFill>
          <a:schemeClr val="tx2">
            <a:lumMod val="75000"/>
          </a:schemeClr>
        </a:solidFill>
        <a:ln>
          <a:solidFill>
            <a:schemeClr val="tx2">
              <a:lumMod val="75000"/>
            </a:schemeClr>
          </a:solidFill>
        </a:ln>
      </dgm:spPr>
    </dgm:pt>
    <dgm:pt modelId="{E8B5517F-3BC3-47CA-953A-DCD4327FB469}" type="pres">
      <dgm:prSet presAssocID="{D2DE7688-2C4C-467D-97E2-6421D28F7CB8}" presName="ParentText" presStyleLbl="revTx" presStyleIdx="1" presStyleCnt="4">
        <dgm:presLayoutVars>
          <dgm:chMax val="0"/>
          <dgm:chPref val="0"/>
          <dgm:bulletEnabled val="1"/>
        </dgm:presLayoutVars>
      </dgm:prSet>
      <dgm:spPr/>
    </dgm:pt>
    <dgm:pt modelId="{921E7354-DF1C-4146-817F-E46C742562F3}" type="pres">
      <dgm:prSet presAssocID="{D2DE7688-2C4C-467D-97E2-6421D28F7CB8}" presName="Triangle" presStyleLbl="alignNode1" presStyleIdx="3" presStyleCnt="7" custAng="10800000" custLinFactX="-700000" custLinFactY="181242" custLinFactNeighborX="-759792" custLinFactNeighborY="200000"/>
      <dgm:spPr>
        <a:solidFill>
          <a:schemeClr val="bg1"/>
        </a:solidFill>
        <a:ln>
          <a:solidFill>
            <a:schemeClr val="bg1"/>
          </a:solidFill>
        </a:ln>
      </dgm:spPr>
    </dgm:pt>
    <dgm:pt modelId="{0FECD3CF-043D-43D5-8A1A-1D9DA3D71EE3}" type="pres">
      <dgm:prSet presAssocID="{DB506A8B-3383-4AF5-9FDE-B89B4AED9BE8}" presName="sibTrans" presStyleCnt="0"/>
      <dgm:spPr/>
    </dgm:pt>
    <dgm:pt modelId="{146D3A13-08FB-4863-8F0B-46CA7E61ACB0}" type="pres">
      <dgm:prSet presAssocID="{DB506A8B-3383-4AF5-9FDE-B89B4AED9BE8}" presName="space" presStyleCnt="0"/>
      <dgm:spPr/>
    </dgm:pt>
    <dgm:pt modelId="{040BEBB5-C537-407F-93FD-D2371BD9BE09}" type="pres">
      <dgm:prSet presAssocID="{55719DB9-1BC4-4970-A664-FA49829E5425}" presName="composite" presStyleCnt="0"/>
      <dgm:spPr/>
    </dgm:pt>
    <dgm:pt modelId="{2A6DAF97-2FCB-4195-95B9-781F7220BDFB}" type="pres">
      <dgm:prSet presAssocID="{55719DB9-1BC4-4970-A664-FA49829E5425}" presName="LShape" presStyleLbl="alignNode1" presStyleIdx="4" presStyleCnt="7"/>
      <dgm:spPr>
        <a:solidFill>
          <a:schemeClr val="tx2"/>
        </a:solidFill>
        <a:ln>
          <a:solidFill>
            <a:schemeClr val="tx2"/>
          </a:solidFill>
        </a:ln>
      </dgm:spPr>
    </dgm:pt>
    <dgm:pt modelId="{A56B411B-07C7-41DE-A09A-1055D72D3028}" type="pres">
      <dgm:prSet presAssocID="{55719DB9-1BC4-4970-A664-FA49829E5425}" presName="ParentText" presStyleLbl="revTx" presStyleIdx="2" presStyleCnt="4">
        <dgm:presLayoutVars>
          <dgm:chMax val="0"/>
          <dgm:chPref val="0"/>
          <dgm:bulletEnabled val="1"/>
        </dgm:presLayoutVars>
      </dgm:prSet>
      <dgm:spPr/>
    </dgm:pt>
    <dgm:pt modelId="{4D49BB40-80EE-4F5B-A999-E035A5207CA3}" type="pres">
      <dgm:prSet presAssocID="{55719DB9-1BC4-4970-A664-FA49829E5425}" presName="Triangle" presStyleLbl="alignNode1" presStyleIdx="5" presStyleCnt="7" custLinFactX="-1070367" custLinFactY="141828" custLinFactNeighborX="-1100000" custLinFactNeighborY="200000"/>
      <dgm:spPr>
        <a:solidFill>
          <a:schemeClr val="bg1"/>
        </a:solidFill>
        <a:ln>
          <a:solidFill>
            <a:schemeClr val="bg1"/>
          </a:solidFill>
        </a:ln>
      </dgm:spPr>
    </dgm:pt>
    <dgm:pt modelId="{27B4839D-A2E8-464D-AFA2-383EB4A61685}" type="pres">
      <dgm:prSet presAssocID="{A6EE4C2A-CFD6-4CB9-9A4C-E4F79F04E16C}" presName="sibTrans" presStyleCnt="0"/>
      <dgm:spPr/>
    </dgm:pt>
    <dgm:pt modelId="{39866F2B-AABE-47DD-8B14-828781E1F818}" type="pres">
      <dgm:prSet presAssocID="{A6EE4C2A-CFD6-4CB9-9A4C-E4F79F04E16C}" presName="space" presStyleCnt="0"/>
      <dgm:spPr/>
    </dgm:pt>
    <dgm:pt modelId="{6CD5EFBA-4A44-4DB8-BD1D-638328E31EB8}" type="pres">
      <dgm:prSet presAssocID="{9215FA66-3A76-45C2-80D1-8FE6C70FE6F5}" presName="composite" presStyleCnt="0"/>
      <dgm:spPr/>
    </dgm:pt>
    <dgm:pt modelId="{CF071145-9656-412A-AD53-8D46C123869A}" type="pres">
      <dgm:prSet presAssocID="{9215FA66-3A76-45C2-80D1-8FE6C70FE6F5}" presName="LShape" presStyleLbl="alignNode1" presStyleIdx="6" presStyleCnt="7"/>
      <dgm:spPr>
        <a:solidFill>
          <a:schemeClr val="tx2">
            <a:lumMod val="40000"/>
            <a:lumOff val="60000"/>
          </a:schemeClr>
        </a:solidFill>
        <a:ln>
          <a:solidFill>
            <a:schemeClr val="tx2">
              <a:lumMod val="40000"/>
              <a:lumOff val="60000"/>
            </a:schemeClr>
          </a:solidFill>
        </a:ln>
      </dgm:spPr>
    </dgm:pt>
    <dgm:pt modelId="{A519E6EB-81D5-484B-B312-CB4C86BE2ECA}" type="pres">
      <dgm:prSet presAssocID="{9215FA66-3A76-45C2-80D1-8FE6C70FE6F5}" presName="ParentText" presStyleLbl="revTx" presStyleIdx="3" presStyleCnt="4">
        <dgm:presLayoutVars>
          <dgm:chMax val="0"/>
          <dgm:chPref val="0"/>
          <dgm:bulletEnabled val="1"/>
        </dgm:presLayoutVars>
      </dgm:prSet>
      <dgm:spPr/>
    </dgm:pt>
  </dgm:ptLst>
  <dgm:cxnLst>
    <dgm:cxn modelId="{C175D502-86C2-49A8-8EC6-67849CA148E6}" srcId="{F8520FEA-4051-40E9-82DE-A7DF8A22E61E}" destId="{9215FA66-3A76-45C2-80D1-8FE6C70FE6F5}" srcOrd="3" destOrd="0" parTransId="{357D38B8-4576-4251-B76F-4CDB59D3305B}" sibTransId="{8AF4F9C9-C940-417A-BA84-442289A24421}"/>
    <dgm:cxn modelId="{1E30C40A-0BB3-4689-9B17-2B5B0A536A4E}" srcId="{F8520FEA-4051-40E9-82DE-A7DF8A22E61E}" destId="{13C08140-77DF-46DD-B1C0-6394B0925D5E}" srcOrd="0" destOrd="0" parTransId="{70E2680F-D703-4E4F-B4CC-AE4EBC7D4689}" sibTransId="{1F2B74C8-FAAC-45CA-BE51-0D4E85CA29E4}"/>
    <dgm:cxn modelId="{E79D2028-5C5F-4417-A6A6-D65A1C723208}" srcId="{F8520FEA-4051-40E9-82DE-A7DF8A22E61E}" destId="{D2DE7688-2C4C-467D-97E2-6421D28F7CB8}" srcOrd="1" destOrd="0" parTransId="{DA00AF57-CAA9-45E3-852B-6232E283B3C7}" sibTransId="{DB506A8B-3383-4AF5-9FDE-B89B4AED9BE8}"/>
    <dgm:cxn modelId="{BDD76629-A4D4-4797-AFAB-3B12207E93F5}" type="presOf" srcId="{13C08140-77DF-46DD-B1C0-6394B0925D5E}" destId="{7EC73B87-F089-4CD4-8787-EFDA0BBD990E}" srcOrd="0" destOrd="0" presId="urn:microsoft.com/office/officeart/2009/3/layout/StepUpProcess"/>
    <dgm:cxn modelId="{6A1BB784-0958-4511-A4B9-501E95E56400}" srcId="{F8520FEA-4051-40E9-82DE-A7DF8A22E61E}" destId="{55719DB9-1BC4-4970-A664-FA49829E5425}" srcOrd="2" destOrd="0" parTransId="{69BFA8F9-1302-4DEB-957A-E7C97D590F27}" sibTransId="{A6EE4C2A-CFD6-4CB9-9A4C-E4F79F04E16C}"/>
    <dgm:cxn modelId="{C37BD485-9207-4771-9BAA-29E6A7815F7C}" type="presOf" srcId="{D2DE7688-2C4C-467D-97E2-6421D28F7CB8}" destId="{E8B5517F-3BC3-47CA-953A-DCD4327FB469}" srcOrd="0" destOrd="0" presId="urn:microsoft.com/office/officeart/2009/3/layout/StepUpProcess"/>
    <dgm:cxn modelId="{DCD5C38F-DB01-44C1-AC88-3500CD88868E}" type="presOf" srcId="{9215FA66-3A76-45C2-80D1-8FE6C70FE6F5}" destId="{A519E6EB-81D5-484B-B312-CB4C86BE2ECA}" srcOrd="0" destOrd="0" presId="urn:microsoft.com/office/officeart/2009/3/layout/StepUpProcess"/>
    <dgm:cxn modelId="{F1E2F1FA-FB88-4122-B40A-53BAB683B9D4}" type="presOf" srcId="{55719DB9-1BC4-4970-A664-FA49829E5425}" destId="{A56B411B-07C7-41DE-A09A-1055D72D3028}" srcOrd="0" destOrd="0" presId="urn:microsoft.com/office/officeart/2009/3/layout/StepUpProcess"/>
    <dgm:cxn modelId="{D27E84FF-FA21-4AF4-92FC-0B78C5C0E099}" type="presOf" srcId="{F8520FEA-4051-40E9-82DE-A7DF8A22E61E}" destId="{376A5779-FAE1-4C38-816D-6DBF429B2394}" srcOrd="0" destOrd="0" presId="urn:microsoft.com/office/officeart/2009/3/layout/StepUpProcess"/>
    <dgm:cxn modelId="{A2E7F93E-D47E-4F1A-95D5-2BB127562D19}" type="presParOf" srcId="{376A5779-FAE1-4C38-816D-6DBF429B2394}" destId="{74BDB4E6-EB9A-4D9D-A41E-E77BF3FC3743}" srcOrd="0" destOrd="0" presId="urn:microsoft.com/office/officeart/2009/3/layout/StepUpProcess"/>
    <dgm:cxn modelId="{A3FA5255-4EEE-453B-823B-1562F0F190B9}" type="presParOf" srcId="{74BDB4E6-EB9A-4D9D-A41E-E77BF3FC3743}" destId="{A92D18D9-0115-44DD-BC78-5060D4CFF4CE}" srcOrd="0" destOrd="0" presId="urn:microsoft.com/office/officeart/2009/3/layout/StepUpProcess"/>
    <dgm:cxn modelId="{E99F0140-1DAA-4E57-AFCD-70F8E34900ED}" type="presParOf" srcId="{74BDB4E6-EB9A-4D9D-A41E-E77BF3FC3743}" destId="{7EC73B87-F089-4CD4-8787-EFDA0BBD990E}" srcOrd="1" destOrd="0" presId="urn:microsoft.com/office/officeart/2009/3/layout/StepUpProcess"/>
    <dgm:cxn modelId="{4630E5E5-7886-456E-9A85-3867F855B5E2}" type="presParOf" srcId="{74BDB4E6-EB9A-4D9D-A41E-E77BF3FC3743}" destId="{EF3742F4-8E60-413F-AA07-33E19C04D0B5}" srcOrd="2" destOrd="0" presId="urn:microsoft.com/office/officeart/2009/3/layout/StepUpProcess"/>
    <dgm:cxn modelId="{11C1CC28-EB41-49E8-AD17-C07396DA8D43}" type="presParOf" srcId="{376A5779-FAE1-4C38-816D-6DBF429B2394}" destId="{70E143A6-26AA-4E43-BD92-7207650FEF7B}" srcOrd="1" destOrd="0" presId="urn:microsoft.com/office/officeart/2009/3/layout/StepUpProcess"/>
    <dgm:cxn modelId="{EFAA2139-6EA2-4280-B3D5-8D5CCB768C7A}" type="presParOf" srcId="{70E143A6-26AA-4E43-BD92-7207650FEF7B}" destId="{89A8E0C5-A515-4E18-8B7B-D69D607C5A73}" srcOrd="0" destOrd="0" presId="urn:microsoft.com/office/officeart/2009/3/layout/StepUpProcess"/>
    <dgm:cxn modelId="{1D7C6E20-9C2B-447B-97CF-2DD3168D8725}" type="presParOf" srcId="{376A5779-FAE1-4C38-816D-6DBF429B2394}" destId="{F8ECF5D2-C806-494A-93FB-66CF5F563D0D}" srcOrd="2" destOrd="0" presId="urn:microsoft.com/office/officeart/2009/3/layout/StepUpProcess"/>
    <dgm:cxn modelId="{81C1ECB7-4EA0-4BAC-B59A-B344BBE0D1FB}" type="presParOf" srcId="{F8ECF5D2-C806-494A-93FB-66CF5F563D0D}" destId="{B92960E6-9AD1-47AA-9551-ED27D686A1CC}" srcOrd="0" destOrd="0" presId="urn:microsoft.com/office/officeart/2009/3/layout/StepUpProcess"/>
    <dgm:cxn modelId="{3BB445A3-888C-4D48-BD27-3097C3C661C4}" type="presParOf" srcId="{F8ECF5D2-C806-494A-93FB-66CF5F563D0D}" destId="{E8B5517F-3BC3-47CA-953A-DCD4327FB469}" srcOrd="1" destOrd="0" presId="urn:microsoft.com/office/officeart/2009/3/layout/StepUpProcess"/>
    <dgm:cxn modelId="{7DF65F5A-510B-4FEF-B13C-22CD6C67E1DF}" type="presParOf" srcId="{F8ECF5D2-C806-494A-93FB-66CF5F563D0D}" destId="{921E7354-DF1C-4146-817F-E46C742562F3}" srcOrd="2" destOrd="0" presId="urn:microsoft.com/office/officeart/2009/3/layout/StepUpProcess"/>
    <dgm:cxn modelId="{F9B9A6CB-3E65-4960-9CB5-F5EB15A71D32}" type="presParOf" srcId="{376A5779-FAE1-4C38-816D-6DBF429B2394}" destId="{0FECD3CF-043D-43D5-8A1A-1D9DA3D71EE3}" srcOrd="3" destOrd="0" presId="urn:microsoft.com/office/officeart/2009/3/layout/StepUpProcess"/>
    <dgm:cxn modelId="{1FAB775A-03D3-42A5-8E4D-73B29146571B}" type="presParOf" srcId="{0FECD3CF-043D-43D5-8A1A-1D9DA3D71EE3}" destId="{146D3A13-08FB-4863-8F0B-46CA7E61ACB0}" srcOrd="0" destOrd="0" presId="urn:microsoft.com/office/officeart/2009/3/layout/StepUpProcess"/>
    <dgm:cxn modelId="{0214D1CC-D3AC-4D05-8CB9-43ED2BE507F3}" type="presParOf" srcId="{376A5779-FAE1-4C38-816D-6DBF429B2394}" destId="{040BEBB5-C537-407F-93FD-D2371BD9BE09}" srcOrd="4" destOrd="0" presId="urn:microsoft.com/office/officeart/2009/3/layout/StepUpProcess"/>
    <dgm:cxn modelId="{6AE46EC4-3E6B-40F5-9416-EC503DF0E459}" type="presParOf" srcId="{040BEBB5-C537-407F-93FD-D2371BD9BE09}" destId="{2A6DAF97-2FCB-4195-95B9-781F7220BDFB}" srcOrd="0" destOrd="0" presId="urn:microsoft.com/office/officeart/2009/3/layout/StepUpProcess"/>
    <dgm:cxn modelId="{207051B6-FA5E-4F0E-A1A0-B31B688EEACD}" type="presParOf" srcId="{040BEBB5-C537-407F-93FD-D2371BD9BE09}" destId="{A56B411B-07C7-41DE-A09A-1055D72D3028}" srcOrd="1" destOrd="0" presId="urn:microsoft.com/office/officeart/2009/3/layout/StepUpProcess"/>
    <dgm:cxn modelId="{CDCB4527-3960-42E1-AB99-087803C7F221}" type="presParOf" srcId="{040BEBB5-C537-407F-93FD-D2371BD9BE09}" destId="{4D49BB40-80EE-4F5B-A999-E035A5207CA3}" srcOrd="2" destOrd="0" presId="urn:microsoft.com/office/officeart/2009/3/layout/StepUpProcess"/>
    <dgm:cxn modelId="{EFEF8176-CB7F-4AC8-A22F-D4048711A1DA}" type="presParOf" srcId="{376A5779-FAE1-4C38-816D-6DBF429B2394}" destId="{27B4839D-A2E8-464D-AFA2-383EB4A61685}" srcOrd="5" destOrd="0" presId="urn:microsoft.com/office/officeart/2009/3/layout/StepUpProcess"/>
    <dgm:cxn modelId="{937BBE2E-D7C4-4E18-9E12-700862AECE4A}" type="presParOf" srcId="{27B4839D-A2E8-464D-AFA2-383EB4A61685}" destId="{39866F2B-AABE-47DD-8B14-828781E1F818}" srcOrd="0" destOrd="0" presId="urn:microsoft.com/office/officeart/2009/3/layout/StepUpProcess"/>
    <dgm:cxn modelId="{B8CC4817-E49A-496E-82CE-A42FE266182D}" type="presParOf" srcId="{376A5779-FAE1-4C38-816D-6DBF429B2394}" destId="{6CD5EFBA-4A44-4DB8-BD1D-638328E31EB8}" srcOrd="6" destOrd="0" presId="urn:microsoft.com/office/officeart/2009/3/layout/StepUpProcess"/>
    <dgm:cxn modelId="{27E15588-3527-4F5A-BB88-9A84A29A9839}" type="presParOf" srcId="{6CD5EFBA-4A44-4DB8-BD1D-638328E31EB8}" destId="{CF071145-9656-412A-AD53-8D46C123869A}" srcOrd="0" destOrd="0" presId="urn:microsoft.com/office/officeart/2009/3/layout/StepUpProcess"/>
    <dgm:cxn modelId="{CC699CF7-8ECB-49ED-A955-3944E4A18811}" type="presParOf" srcId="{6CD5EFBA-4A44-4DB8-BD1D-638328E31EB8}" destId="{A519E6EB-81D5-484B-B312-CB4C86BE2ECA}" srcOrd="1" destOrd="0" presId="urn:microsoft.com/office/officeart/2009/3/layout/StepUpProcess"/>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2D18D9-0115-44DD-BC78-5060D4CFF4CE}">
      <dsp:nvSpPr>
        <dsp:cNvPr id="0" name=""/>
        <dsp:cNvSpPr/>
      </dsp:nvSpPr>
      <dsp:spPr>
        <a:xfrm rot="5400000">
          <a:off x="1225267" y="900462"/>
          <a:ext cx="870714" cy="1448848"/>
        </a:xfrm>
        <a:prstGeom prst="corner">
          <a:avLst>
            <a:gd name="adj1" fmla="val 16120"/>
            <a:gd name="adj2" fmla="val 16110"/>
          </a:avLst>
        </a:prstGeom>
        <a:solidFill>
          <a:schemeClr val="tx2">
            <a:lumMod val="50000"/>
          </a:schemeClr>
        </a:solidFill>
        <a:ln w="25400" cap="flat" cmpd="sng" algn="ctr">
          <a:solidFill>
            <a:schemeClr val="tx2">
              <a:lumMod val="50000"/>
            </a:schemeClr>
          </a:solidFill>
          <a:prstDash val="solid"/>
        </a:ln>
        <a:effectLst/>
      </dsp:spPr>
      <dsp:style>
        <a:lnRef idx="2">
          <a:scrgbClr r="0" g="0" b="0"/>
        </a:lnRef>
        <a:fillRef idx="1">
          <a:scrgbClr r="0" g="0" b="0"/>
        </a:fillRef>
        <a:effectRef idx="0">
          <a:scrgbClr r="0" g="0" b="0"/>
        </a:effectRef>
        <a:fontRef idx="minor">
          <a:schemeClr val="lt1"/>
        </a:fontRef>
      </dsp:style>
    </dsp:sp>
    <dsp:sp modelId="{7EC73B87-F089-4CD4-8787-EFDA0BBD990E}">
      <dsp:nvSpPr>
        <dsp:cNvPr id="0" name=""/>
        <dsp:cNvSpPr/>
      </dsp:nvSpPr>
      <dsp:spPr>
        <a:xfrm>
          <a:off x="1079923" y="1333356"/>
          <a:ext cx="1308028" cy="11465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t" anchorCtr="0">
          <a:noAutofit/>
        </a:bodyPr>
        <a:lstStyle/>
        <a:p>
          <a:pPr marL="0" lvl="0" indent="0" algn="ctr" defTabSz="622300">
            <a:lnSpc>
              <a:spcPct val="90000"/>
            </a:lnSpc>
            <a:spcBef>
              <a:spcPct val="0"/>
            </a:spcBef>
            <a:spcAft>
              <a:spcPct val="35000"/>
            </a:spcAft>
            <a:buNone/>
          </a:pPr>
          <a:r>
            <a:rPr lang="en-US" sz="1400" b="1" kern="1200" dirty="0"/>
            <a:t>Council Workshop</a:t>
          </a:r>
        </a:p>
        <a:p>
          <a:pPr marL="0" lvl="0" indent="0" algn="ctr" defTabSz="622300">
            <a:lnSpc>
              <a:spcPct val="90000"/>
            </a:lnSpc>
            <a:spcBef>
              <a:spcPct val="0"/>
            </a:spcBef>
            <a:spcAft>
              <a:spcPct val="35000"/>
            </a:spcAft>
            <a:buNone/>
          </a:pPr>
          <a:r>
            <a:rPr lang="en-US" sz="1400" kern="1200" dirty="0"/>
            <a:t>May 14, 2025</a:t>
          </a:r>
        </a:p>
      </dsp:txBody>
      <dsp:txXfrm>
        <a:off x="1079923" y="1333356"/>
        <a:ext cx="1308028" cy="1146563"/>
      </dsp:txXfrm>
    </dsp:sp>
    <dsp:sp modelId="{EF3742F4-8E60-413F-AA07-33E19C04D0B5}">
      <dsp:nvSpPr>
        <dsp:cNvPr id="0" name=""/>
        <dsp:cNvSpPr/>
      </dsp:nvSpPr>
      <dsp:spPr>
        <a:xfrm>
          <a:off x="292100" y="910255"/>
          <a:ext cx="246797" cy="246797"/>
        </a:xfrm>
        <a:prstGeom prst="triangle">
          <a:avLst>
            <a:gd name="adj" fmla="val 100000"/>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sp>
    <dsp:sp modelId="{B92960E6-9AD1-47AA-9551-ED27D686A1CC}">
      <dsp:nvSpPr>
        <dsp:cNvPr id="0" name=""/>
        <dsp:cNvSpPr/>
      </dsp:nvSpPr>
      <dsp:spPr>
        <a:xfrm rot="5400000">
          <a:off x="2826549" y="504223"/>
          <a:ext cx="870714" cy="1448848"/>
        </a:xfrm>
        <a:prstGeom prst="corner">
          <a:avLst>
            <a:gd name="adj1" fmla="val 16120"/>
            <a:gd name="adj2" fmla="val 16110"/>
          </a:avLst>
        </a:prstGeom>
        <a:solidFill>
          <a:schemeClr val="tx2">
            <a:lumMod val="75000"/>
          </a:schemeClr>
        </a:solidFill>
        <a:ln w="25400" cap="flat" cmpd="sng" algn="ctr">
          <a:solidFill>
            <a:schemeClr val="tx2">
              <a:lumMod val="75000"/>
            </a:schemeClr>
          </a:solidFill>
          <a:prstDash val="solid"/>
        </a:ln>
        <a:effectLst/>
      </dsp:spPr>
      <dsp:style>
        <a:lnRef idx="2">
          <a:scrgbClr r="0" g="0" b="0"/>
        </a:lnRef>
        <a:fillRef idx="1">
          <a:scrgbClr r="0" g="0" b="0"/>
        </a:fillRef>
        <a:effectRef idx="0">
          <a:scrgbClr r="0" g="0" b="0"/>
        </a:effectRef>
        <a:fontRef idx="minor">
          <a:schemeClr val="lt1"/>
        </a:fontRef>
      </dsp:style>
    </dsp:sp>
    <dsp:sp modelId="{E8B5517F-3BC3-47CA-953A-DCD4327FB469}">
      <dsp:nvSpPr>
        <dsp:cNvPr id="0" name=""/>
        <dsp:cNvSpPr/>
      </dsp:nvSpPr>
      <dsp:spPr>
        <a:xfrm>
          <a:off x="2681206" y="937117"/>
          <a:ext cx="1308028" cy="11465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t" anchorCtr="0">
          <a:noAutofit/>
        </a:bodyPr>
        <a:lstStyle/>
        <a:p>
          <a:pPr marL="0" lvl="0" indent="0" algn="ctr" defTabSz="622300">
            <a:lnSpc>
              <a:spcPct val="90000"/>
            </a:lnSpc>
            <a:spcBef>
              <a:spcPct val="0"/>
            </a:spcBef>
            <a:spcAft>
              <a:spcPct val="35000"/>
            </a:spcAft>
            <a:buNone/>
          </a:pPr>
          <a:r>
            <a:rPr lang="en-US" sz="1400" b="1" kern="1200" dirty="0"/>
            <a:t>Public Consultation Meeting</a:t>
          </a:r>
        </a:p>
        <a:p>
          <a:pPr marL="0" lvl="0" indent="0" algn="ctr" defTabSz="622300">
            <a:lnSpc>
              <a:spcPct val="90000"/>
            </a:lnSpc>
            <a:spcBef>
              <a:spcPct val="0"/>
            </a:spcBef>
            <a:spcAft>
              <a:spcPct val="35000"/>
            </a:spcAft>
            <a:buNone/>
          </a:pPr>
          <a:r>
            <a:rPr lang="en-US" sz="1400" kern="1200" dirty="0"/>
            <a:t>May 22, 2025</a:t>
          </a:r>
        </a:p>
      </dsp:txBody>
      <dsp:txXfrm>
        <a:off x="2681206" y="937117"/>
        <a:ext cx="1308028" cy="1146563"/>
      </dsp:txXfrm>
    </dsp:sp>
    <dsp:sp modelId="{921E7354-DF1C-4146-817F-E46C742562F3}">
      <dsp:nvSpPr>
        <dsp:cNvPr id="0" name=""/>
        <dsp:cNvSpPr/>
      </dsp:nvSpPr>
      <dsp:spPr>
        <a:xfrm rot="10800000">
          <a:off x="139701" y="1338454"/>
          <a:ext cx="246797" cy="246797"/>
        </a:xfrm>
        <a:prstGeom prst="triangle">
          <a:avLst>
            <a:gd name="adj" fmla="val 100000"/>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sp>
    <dsp:sp modelId="{2A6DAF97-2FCB-4195-95B9-781F7220BDFB}">
      <dsp:nvSpPr>
        <dsp:cNvPr id="0" name=""/>
        <dsp:cNvSpPr/>
      </dsp:nvSpPr>
      <dsp:spPr>
        <a:xfrm rot="5400000">
          <a:off x="4427832" y="107984"/>
          <a:ext cx="870714" cy="1448848"/>
        </a:xfrm>
        <a:prstGeom prst="corner">
          <a:avLst>
            <a:gd name="adj1" fmla="val 16120"/>
            <a:gd name="adj2" fmla="val 16110"/>
          </a:avLst>
        </a:prstGeom>
        <a:solidFill>
          <a:schemeClr val="tx2"/>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sp>
    <dsp:sp modelId="{A56B411B-07C7-41DE-A09A-1055D72D3028}">
      <dsp:nvSpPr>
        <dsp:cNvPr id="0" name=""/>
        <dsp:cNvSpPr/>
      </dsp:nvSpPr>
      <dsp:spPr>
        <a:xfrm>
          <a:off x="4282488" y="540878"/>
          <a:ext cx="1308028" cy="11465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t" anchorCtr="0">
          <a:noAutofit/>
        </a:bodyPr>
        <a:lstStyle/>
        <a:p>
          <a:pPr marL="0" lvl="0" indent="0" algn="ctr" defTabSz="622300">
            <a:lnSpc>
              <a:spcPct val="90000"/>
            </a:lnSpc>
            <a:spcBef>
              <a:spcPct val="0"/>
            </a:spcBef>
            <a:spcAft>
              <a:spcPct val="35000"/>
            </a:spcAft>
            <a:buNone/>
          </a:pPr>
          <a:r>
            <a:rPr lang="en-US" sz="1400" b="1" kern="1200" dirty="0"/>
            <a:t>Engagement with Local School Boards</a:t>
          </a:r>
        </a:p>
        <a:p>
          <a:pPr marL="0" lvl="0" indent="0" algn="ctr" defTabSz="622300">
            <a:lnSpc>
              <a:spcPct val="90000"/>
            </a:lnSpc>
            <a:spcBef>
              <a:spcPct val="0"/>
            </a:spcBef>
            <a:spcAft>
              <a:spcPct val="35000"/>
            </a:spcAft>
            <a:buNone/>
          </a:pPr>
          <a:r>
            <a:rPr lang="en-US" sz="1400" kern="1200" dirty="0"/>
            <a:t>May 26, 2025</a:t>
          </a:r>
        </a:p>
      </dsp:txBody>
      <dsp:txXfrm>
        <a:off x="4282488" y="540878"/>
        <a:ext cx="1308028" cy="1146563"/>
      </dsp:txXfrm>
    </dsp:sp>
    <dsp:sp modelId="{4D49BB40-80EE-4F5B-A999-E035A5207CA3}">
      <dsp:nvSpPr>
        <dsp:cNvPr id="0" name=""/>
        <dsp:cNvSpPr/>
      </dsp:nvSpPr>
      <dsp:spPr>
        <a:xfrm>
          <a:off x="0" y="844943"/>
          <a:ext cx="246797" cy="246797"/>
        </a:xfrm>
        <a:prstGeom prst="triangle">
          <a:avLst>
            <a:gd name="adj" fmla="val 100000"/>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sp>
    <dsp:sp modelId="{CF071145-9656-412A-AD53-8D46C123869A}">
      <dsp:nvSpPr>
        <dsp:cNvPr id="0" name=""/>
        <dsp:cNvSpPr/>
      </dsp:nvSpPr>
      <dsp:spPr>
        <a:xfrm rot="5400000">
          <a:off x="6029115" y="-288254"/>
          <a:ext cx="870714" cy="1448848"/>
        </a:xfrm>
        <a:prstGeom prst="corner">
          <a:avLst>
            <a:gd name="adj1" fmla="val 16120"/>
            <a:gd name="adj2" fmla="val 16110"/>
          </a:avLst>
        </a:prstGeom>
        <a:solidFill>
          <a:schemeClr val="tx2">
            <a:lumMod val="40000"/>
            <a:lumOff val="60000"/>
          </a:schemeClr>
        </a:solidFill>
        <a:ln w="25400" cap="flat" cmpd="sng" algn="ctr">
          <a:solidFill>
            <a:schemeClr val="tx2">
              <a:lumMod val="40000"/>
              <a:lumOff val="60000"/>
            </a:schemeClr>
          </a:solidFill>
          <a:prstDash val="solid"/>
        </a:ln>
        <a:effectLst/>
      </dsp:spPr>
      <dsp:style>
        <a:lnRef idx="2">
          <a:scrgbClr r="0" g="0" b="0"/>
        </a:lnRef>
        <a:fillRef idx="1">
          <a:scrgbClr r="0" g="0" b="0"/>
        </a:fillRef>
        <a:effectRef idx="0">
          <a:scrgbClr r="0" g="0" b="0"/>
        </a:effectRef>
        <a:fontRef idx="minor">
          <a:schemeClr val="lt1"/>
        </a:fontRef>
      </dsp:style>
    </dsp:sp>
    <dsp:sp modelId="{A519E6EB-81D5-484B-B312-CB4C86BE2ECA}">
      <dsp:nvSpPr>
        <dsp:cNvPr id="0" name=""/>
        <dsp:cNvSpPr/>
      </dsp:nvSpPr>
      <dsp:spPr>
        <a:xfrm>
          <a:off x="5883771" y="144639"/>
          <a:ext cx="1308028" cy="11465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t" anchorCtr="0">
          <a:noAutofit/>
        </a:bodyPr>
        <a:lstStyle/>
        <a:p>
          <a:pPr marL="0" lvl="0" indent="0" algn="ctr" defTabSz="622300">
            <a:lnSpc>
              <a:spcPct val="90000"/>
            </a:lnSpc>
            <a:spcBef>
              <a:spcPct val="0"/>
            </a:spcBef>
            <a:spcAft>
              <a:spcPct val="35000"/>
            </a:spcAft>
            <a:buNone/>
          </a:pPr>
          <a:r>
            <a:rPr lang="en-US" sz="1400" b="1" kern="1200" dirty="0"/>
            <a:t>Council Consideration of By-law</a:t>
          </a:r>
        </a:p>
        <a:p>
          <a:pPr marL="0" lvl="0" indent="0" algn="ctr" defTabSz="622300">
            <a:lnSpc>
              <a:spcPct val="90000"/>
            </a:lnSpc>
            <a:spcBef>
              <a:spcPct val="0"/>
            </a:spcBef>
            <a:spcAft>
              <a:spcPct val="35000"/>
            </a:spcAft>
            <a:buNone/>
          </a:pPr>
          <a:r>
            <a:rPr lang="en-US" sz="1400" kern="1200" dirty="0"/>
            <a:t>May 28, 2025</a:t>
          </a:r>
        </a:p>
      </dsp:txBody>
      <dsp:txXfrm>
        <a:off x="5883771" y="144639"/>
        <a:ext cx="1308028" cy="1146563"/>
      </dsp:txXfrm>
    </dsp:sp>
  </dsp:spTree>
</dsp:drawing>
</file>

<file path=ppt/diagrams/layout1.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dirty="0"/>
          </a:p>
        </p:txBody>
      </p:sp>
      <p:sp>
        <p:nvSpPr>
          <p:cNvPr id="4099"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dirty="0"/>
          </a:p>
        </p:txBody>
      </p:sp>
      <p:sp>
        <p:nvSpPr>
          <p:cNvPr id="4100"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dirty="0"/>
          </a:p>
        </p:txBody>
      </p:sp>
      <p:sp>
        <p:nvSpPr>
          <p:cNvPr id="4101"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5EA8C631-B458-4CBC-A2D2-8044E4A124AF}" type="slidenum">
              <a:rPr lang="en-US"/>
              <a:pPr/>
              <a:t>‹#›</a:t>
            </a:fld>
            <a:endParaRPr lang="en-US" dirty="0"/>
          </a:p>
        </p:txBody>
      </p:sp>
    </p:spTree>
    <p:extLst>
      <p:ext uri="{BB962C8B-B14F-4D97-AF65-F5344CB8AC3E}">
        <p14:creationId xmlns:p14="http://schemas.microsoft.com/office/powerpoint/2010/main" val="36924214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dirty="0"/>
          </a:p>
        </p:txBody>
      </p:sp>
      <p:sp>
        <p:nvSpPr>
          <p:cNvPr id="307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dirty="0"/>
          </a:p>
        </p:txBody>
      </p:sp>
      <p:sp>
        <p:nvSpPr>
          <p:cNvPr id="3076"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p:spPr>
      </p:sp>
      <p:sp>
        <p:nvSpPr>
          <p:cNvPr id="3077" name="Rectangle 5"/>
          <p:cNvSpPr>
            <a:spLocks noGrp="1" noChangeArrowheads="1"/>
          </p:cNvSpPr>
          <p:nvPr>
            <p:ph type="body" sz="quarter" idx="3"/>
          </p:nvPr>
        </p:nvSpPr>
        <p:spPr bwMode="auto">
          <a:xfrm>
            <a:off x="381000" y="4343400"/>
            <a:ext cx="60960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dirty="0"/>
          </a:p>
        </p:txBody>
      </p:sp>
      <p:sp>
        <p:nvSpPr>
          <p:cNvPr id="307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A897F0D9-285D-465E-84B0-213A4348D508}" type="slidenum">
              <a:rPr lang="en-US"/>
              <a:pPr/>
              <a:t>‹#›</a:t>
            </a:fld>
            <a:endParaRPr lang="en-US" dirty="0"/>
          </a:p>
        </p:txBody>
      </p:sp>
    </p:spTree>
    <p:extLst>
      <p:ext uri="{BB962C8B-B14F-4D97-AF65-F5344CB8AC3E}">
        <p14:creationId xmlns:p14="http://schemas.microsoft.com/office/powerpoint/2010/main" val="3066380712"/>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544245" algn="l" rtl="0" fontAlgn="base">
      <a:spcBef>
        <a:spcPct val="30000"/>
      </a:spcBef>
      <a:spcAft>
        <a:spcPct val="0"/>
      </a:spcAft>
      <a:defRPr sz="1200" kern="1200">
        <a:solidFill>
          <a:schemeClr val="tx1"/>
        </a:solidFill>
        <a:latin typeface="Times New Roman" pitchFamily="18" charset="0"/>
        <a:ea typeface="+mn-ea"/>
        <a:cs typeface="+mn-cs"/>
      </a:defRPr>
    </a:lvl2pPr>
    <a:lvl3pPr marL="1088490" algn="l" rtl="0" fontAlgn="base">
      <a:spcBef>
        <a:spcPct val="30000"/>
      </a:spcBef>
      <a:spcAft>
        <a:spcPct val="0"/>
      </a:spcAft>
      <a:defRPr sz="1200" kern="1200">
        <a:solidFill>
          <a:schemeClr val="tx1"/>
        </a:solidFill>
        <a:latin typeface="Times New Roman" pitchFamily="18" charset="0"/>
        <a:ea typeface="+mn-ea"/>
        <a:cs typeface="+mn-cs"/>
      </a:defRPr>
    </a:lvl3pPr>
    <a:lvl4pPr marL="1632735" algn="l" rtl="0" fontAlgn="base">
      <a:spcBef>
        <a:spcPct val="30000"/>
      </a:spcBef>
      <a:spcAft>
        <a:spcPct val="0"/>
      </a:spcAft>
      <a:defRPr sz="1200" kern="1200">
        <a:solidFill>
          <a:schemeClr val="tx1"/>
        </a:solidFill>
        <a:latin typeface="Times New Roman" pitchFamily="18" charset="0"/>
        <a:ea typeface="+mn-ea"/>
        <a:cs typeface="+mn-cs"/>
      </a:defRPr>
    </a:lvl4pPr>
    <a:lvl5pPr marL="2176980" algn="l" rtl="0" fontAlgn="base">
      <a:spcBef>
        <a:spcPct val="30000"/>
      </a:spcBef>
      <a:spcAft>
        <a:spcPct val="0"/>
      </a:spcAft>
      <a:defRPr sz="1200" kern="1200">
        <a:solidFill>
          <a:schemeClr val="tx1"/>
        </a:solidFill>
        <a:latin typeface="Times New Roman" pitchFamily="18" charset="0"/>
        <a:ea typeface="+mn-ea"/>
        <a:cs typeface="+mn-cs"/>
      </a:defRPr>
    </a:lvl5pPr>
    <a:lvl6pPr marL="2721224" algn="l" defTabSz="1088490" rtl="0" eaLnBrk="1" latinLnBrk="0" hangingPunct="1">
      <a:defRPr sz="1417" kern="1200">
        <a:solidFill>
          <a:schemeClr val="tx1"/>
        </a:solidFill>
        <a:latin typeface="+mn-lt"/>
        <a:ea typeface="+mn-ea"/>
        <a:cs typeface="+mn-cs"/>
      </a:defRPr>
    </a:lvl6pPr>
    <a:lvl7pPr marL="3265469" algn="l" defTabSz="1088490" rtl="0" eaLnBrk="1" latinLnBrk="0" hangingPunct="1">
      <a:defRPr sz="1417" kern="1200">
        <a:solidFill>
          <a:schemeClr val="tx1"/>
        </a:solidFill>
        <a:latin typeface="+mn-lt"/>
        <a:ea typeface="+mn-ea"/>
        <a:cs typeface="+mn-cs"/>
      </a:defRPr>
    </a:lvl7pPr>
    <a:lvl8pPr marL="3809714" algn="l" defTabSz="1088490" rtl="0" eaLnBrk="1" latinLnBrk="0" hangingPunct="1">
      <a:defRPr sz="1417" kern="1200">
        <a:solidFill>
          <a:schemeClr val="tx1"/>
        </a:solidFill>
        <a:latin typeface="+mn-lt"/>
        <a:ea typeface="+mn-ea"/>
        <a:cs typeface="+mn-cs"/>
      </a:defRPr>
    </a:lvl8pPr>
    <a:lvl9pPr marL="4353959" algn="l" defTabSz="1088490" rtl="0" eaLnBrk="1" latinLnBrk="0" hangingPunct="1">
      <a:defRPr sz="1417"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change the image on this slide:</a:t>
            </a:r>
          </a:p>
          <a:p>
            <a:endParaRPr lang="en-US" dirty="0"/>
          </a:p>
          <a:p>
            <a:pPr marL="228600" indent="-228600">
              <a:buAutoNum type="arabicPeriod"/>
            </a:pPr>
            <a:r>
              <a:rPr lang="en-US" dirty="0"/>
              <a:t>Go to VIEW &gt; </a:t>
            </a:r>
            <a:r>
              <a:rPr lang="en-US" baseline="0" dirty="0"/>
              <a:t>SLIDE MASTER.</a:t>
            </a:r>
          </a:p>
          <a:p>
            <a:pPr marL="228600" indent="-228600">
              <a:buAutoNum type="arabicPeriod"/>
            </a:pPr>
            <a:r>
              <a:rPr lang="en-US" baseline="0" dirty="0"/>
              <a:t>Find the slide you want to update and right click on the image. </a:t>
            </a:r>
          </a:p>
          <a:p>
            <a:pPr marL="228600" indent="-228600">
              <a:buAutoNum type="arabicPeriod"/>
            </a:pPr>
            <a:r>
              <a:rPr lang="en-US" baseline="0" dirty="0"/>
              <a:t>Select FORMAT PICTURE.</a:t>
            </a:r>
          </a:p>
          <a:p>
            <a:pPr marL="228600" indent="-228600">
              <a:buAutoNum type="arabicPeriod"/>
            </a:pPr>
            <a:r>
              <a:rPr lang="en-US" baseline="0" dirty="0"/>
              <a:t>Under SHAPE OPTIONS or FILL, you will have the option to insert an image from your files or your clipboard.</a:t>
            </a:r>
          </a:p>
          <a:p>
            <a:pPr marL="228600" indent="-228600">
              <a:buAutoNum type="arabicPeriod"/>
            </a:pPr>
            <a:r>
              <a:rPr lang="en-US" baseline="0" dirty="0"/>
              <a:t>The photo will be distorted to the ratio of the shape </a:t>
            </a:r>
            <a:r>
              <a:rPr lang="mr-IN" baseline="0" dirty="0"/>
              <a:t>–</a:t>
            </a:r>
            <a:r>
              <a:rPr lang="en-US" baseline="0" dirty="0"/>
              <a:t> to fix this, go to the pink FORMAT tab in the menu bar and select FILL from the CROP drop-down. </a:t>
            </a:r>
          </a:p>
          <a:p>
            <a:pPr marL="636794" lvl="1" indent="-228600">
              <a:buFont typeface="Arial"/>
              <a:buChar char="•"/>
            </a:pPr>
            <a:r>
              <a:rPr lang="en-US" baseline="0" dirty="0"/>
              <a:t>This will reset the photo to its proper proportions and fill the shape of the image placeholder. </a:t>
            </a:r>
          </a:p>
          <a:p>
            <a:pPr marL="636794" lvl="1" indent="-228600">
              <a:buFont typeface="Arial"/>
              <a:buChar char="•"/>
            </a:pPr>
            <a:r>
              <a:rPr lang="en-US" baseline="0" dirty="0"/>
              <a:t>From there you can move the image or scale it to fit in the shape however you like (always hold down the shift key when resizing the photo so that it maintains its correct aspect ratio). </a:t>
            </a:r>
          </a:p>
          <a:p>
            <a:pPr marL="228600" indent="-228600">
              <a:buAutoNum type="arabicPeriod"/>
            </a:pPr>
            <a:r>
              <a:rPr lang="en-US" baseline="0" dirty="0"/>
              <a:t>Go to the MASTER tab and select CLOSE MASTER VIEW to get back to your presentation.</a:t>
            </a:r>
          </a:p>
          <a:p>
            <a:pPr marL="228600" indent="-228600">
              <a:buAutoNum type="arabicPeriod"/>
            </a:pPr>
            <a:endParaRPr lang="en-US" baseline="0" dirty="0"/>
          </a:p>
          <a:p>
            <a:pPr marL="228600" indent="-228600">
              <a:buAutoNum type="arabicPeriod"/>
            </a:pPr>
            <a:endParaRPr lang="en-US" baseline="0" dirty="0"/>
          </a:p>
        </p:txBody>
      </p:sp>
      <p:sp>
        <p:nvSpPr>
          <p:cNvPr id="4" name="Slide Number Placeholder 3"/>
          <p:cNvSpPr>
            <a:spLocks noGrp="1"/>
          </p:cNvSpPr>
          <p:nvPr>
            <p:ph type="sldNum" sz="quarter" idx="10"/>
          </p:nvPr>
        </p:nvSpPr>
        <p:spPr/>
        <p:txBody>
          <a:bodyPr/>
          <a:lstStyle/>
          <a:p>
            <a:fld id="{A897F0D9-285D-465E-84B0-213A4348D508}" type="slidenum">
              <a:rPr lang="en-US" smtClean="0"/>
              <a:pPr/>
              <a:t>0</a:t>
            </a:fld>
            <a:endParaRPr lang="en-US" dirty="0"/>
          </a:p>
        </p:txBody>
      </p:sp>
    </p:spTree>
    <p:extLst>
      <p:ext uri="{BB962C8B-B14F-4D97-AF65-F5344CB8AC3E}">
        <p14:creationId xmlns:p14="http://schemas.microsoft.com/office/powerpoint/2010/main" val="13443972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DDBE5F-ECF8-E1E8-8505-ED529ADC3CC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F93B87-5FBF-08B2-BF08-8A55A5F3F08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892C27-446F-88DB-BCEE-26DEC1FD010B}"/>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329AB887-4721-D733-7E37-8807CB5361CD}"/>
              </a:ext>
            </a:extLst>
          </p:cNvPr>
          <p:cNvSpPr>
            <a:spLocks noGrp="1"/>
          </p:cNvSpPr>
          <p:nvPr>
            <p:ph type="sldNum" sz="quarter" idx="5"/>
          </p:nvPr>
        </p:nvSpPr>
        <p:spPr/>
        <p:txBody>
          <a:bodyPr/>
          <a:lstStyle/>
          <a:p>
            <a:fld id="{A897F0D9-285D-465E-84B0-213A4348D508}" type="slidenum">
              <a:rPr lang="en-US" smtClean="0"/>
              <a:pPr/>
              <a:t>11</a:t>
            </a:fld>
            <a:endParaRPr lang="en-US" dirty="0"/>
          </a:p>
        </p:txBody>
      </p:sp>
    </p:spTree>
    <p:extLst>
      <p:ext uri="{BB962C8B-B14F-4D97-AF65-F5344CB8AC3E}">
        <p14:creationId xmlns:p14="http://schemas.microsoft.com/office/powerpoint/2010/main" val="42679340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7C563-0CF6-5990-83D4-400DA3244A0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579D7D-D2BD-C314-8C84-12C5A09BB3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3E267F-06A2-B701-481F-509E7857EAEC}"/>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8BE15CD6-A6C5-DBE1-63E1-A563E68764AA}"/>
              </a:ext>
            </a:extLst>
          </p:cNvPr>
          <p:cNvSpPr>
            <a:spLocks noGrp="1"/>
          </p:cNvSpPr>
          <p:nvPr>
            <p:ph type="sldNum" sz="quarter" idx="5"/>
          </p:nvPr>
        </p:nvSpPr>
        <p:spPr/>
        <p:txBody>
          <a:bodyPr/>
          <a:lstStyle/>
          <a:p>
            <a:fld id="{A897F0D9-285D-465E-84B0-213A4348D508}" type="slidenum">
              <a:rPr lang="en-US" smtClean="0"/>
              <a:pPr/>
              <a:t>12</a:t>
            </a:fld>
            <a:endParaRPr lang="en-US" dirty="0"/>
          </a:p>
        </p:txBody>
      </p:sp>
    </p:spTree>
    <p:extLst>
      <p:ext uri="{BB962C8B-B14F-4D97-AF65-F5344CB8AC3E}">
        <p14:creationId xmlns:p14="http://schemas.microsoft.com/office/powerpoint/2010/main" val="21784830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61D701-ABCF-42F9-C1DE-BD0B1E376C6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551E1D-E966-5A3A-5FEF-C8E5599EE9E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EDF56DA-6BEE-A0E9-B707-82C240615E33}"/>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F0ABEF7B-6FBB-6D5E-A763-79B3D6DF1FF8}"/>
              </a:ext>
            </a:extLst>
          </p:cNvPr>
          <p:cNvSpPr>
            <a:spLocks noGrp="1"/>
          </p:cNvSpPr>
          <p:nvPr>
            <p:ph type="sldNum" sz="quarter" idx="5"/>
          </p:nvPr>
        </p:nvSpPr>
        <p:spPr/>
        <p:txBody>
          <a:bodyPr/>
          <a:lstStyle/>
          <a:p>
            <a:fld id="{A897F0D9-285D-465E-84B0-213A4348D508}" type="slidenum">
              <a:rPr lang="en-US" smtClean="0"/>
              <a:pPr/>
              <a:t>13</a:t>
            </a:fld>
            <a:endParaRPr lang="en-US" dirty="0"/>
          </a:p>
        </p:txBody>
      </p:sp>
    </p:spTree>
    <p:extLst>
      <p:ext uri="{BB962C8B-B14F-4D97-AF65-F5344CB8AC3E}">
        <p14:creationId xmlns:p14="http://schemas.microsoft.com/office/powerpoint/2010/main" val="36825357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AE4082-C8E5-3158-A0CB-D6C4DAFC8E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265101-A856-20A1-C17A-80C0DFA8D1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20F18F-3409-20A1-AC90-3400D0E4DBEF}"/>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8CE7D1A3-545C-8ACB-112F-850FABE1ACBA}"/>
              </a:ext>
            </a:extLst>
          </p:cNvPr>
          <p:cNvSpPr>
            <a:spLocks noGrp="1"/>
          </p:cNvSpPr>
          <p:nvPr>
            <p:ph type="sldNum" sz="quarter" idx="5"/>
          </p:nvPr>
        </p:nvSpPr>
        <p:spPr/>
        <p:txBody>
          <a:bodyPr/>
          <a:lstStyle/>
          <a:p>
            <a:fld id="{A897F0D9-285D-465E-84B0-213A4348D508}" type="slidenum">
              <a:rPr lang="en-US" smtClean="0"/>
              <a:pPr/>
              <a:t>14</a:t>
            </a:fld>
            <a:endParaRPr lang="en-US" dirty="0"/>
          </a:p>
        </p:txBody>
      </p:sp>
    </p:spTree>
    <p:extLst>
      <p:ext uri="{BB962C8B-B14F-4D97-AF65-F5344CB8AC3E}">
        <p14:creationId xmlns:p14="http://schemas.microsoft.com/office/powerpoint/2010/main" val="3039597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365129-C19F-B26B-7E01-CB2E8A992FA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840B31-9139-054C-7CC8-C9372E0E2CD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845586-7246-9047-D299-983F4F4C8BA5}"/>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FAC53ED3-6A9B-874F-FAB5-EC2A1D5A451C}"/>
              </a:ext>
            </a:extLst>
          </p:cNvPr>
          <p:cNvSpPr>
            <a:spLocks noGrp="1"/>
          </p:cNvSpPr>
          <p:nvPr>
            <p:ph type="sldNum" sz="quarter" idx="5"/>
          </p:nvPr>
        </p:nvSpPr>
        <p:spPr/>
        <p:txBody>
          <a:bodyPr/>
          <a:lstStyle/>
          <a:p>
            <a:fld id="{A897F0D9-285D-465E-84B0-213A4348D508}" type="slidenum">
              <a:rPr lang="en-US" smtClean="0"/>
              <a:pPr/>
              <a:t>15</a:t>
            </a:fld>
            <a:endParaRPr lang="en-US" dirty="0"/>
          </a:p>
        </p:txBody>
      </p:sp>
    </p:spTree>
    <p:extLst>
      <p:ext uri="{BB962C8B-B14F-4D97-AF65-F5344CB8AC3E}">
        <p14:creationId xmlns:p14="http://schemas.microsoft.com/office/powerpoint/2010/main" val="20715163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40176C-92B7-A09F-85CD-A29603C5F5D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D820E5-83A8-2293-32ED-87AE1FD3E7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3B83CD-CE37-9124-448A-228FA97A6302}"/>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22F3AD51-E05E-6D79-D832-ACA1F4A6AF15}"/>
              </a:ext>
            </a:extLst>
          </p:cNvPr>
          <p:cNvSpPr>
            <a:spLocks noGrp="1"/>
          </p:cNvSpPr>
          <p:nvPr>
            <p:ph type="sldNum" sz="quarter" idx="5"/>
          </p:nvPr>
        </p:nvSpPr>
        <p:spPr/>
        <p:txBody>
          <a:bodyPr/>
          <a:lstStyle/>
          <a:p>
            <a:fld id="{A897F0D9-285D-465E-84B0-213A4348D508}" type="slidenum">
              <a:rPr lang="en-US" smtClean="0"/>
              <a:pPr/>
              <a:t>16</a:t>
            </a:fld>
            <a:endParaRPr lang="en-US" dirty="0"/>
          </a:p>
        </p:txBody>
      </p:sp>
    </p:spTree>
    <p:extLst>
      <p:ext uri="{BB962C8B-B14F-4D97-AF65-F5344CB8AC3E}">
        <p14:creationId xmlns:p14="http://schemas.microsoft.com/office/powerpoint/2010/main" val="22130327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F7C601-CBA6-F5B4-A455-7D08BAA525A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FD7B0A-3C4D-44FF-5B49-5D453FF3FED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3A29B1D-710D-E23A-8D63-AB71ED305FC0}"/>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EA2D98D7-C01E-1CC7-375F-8F5578F6559C}"/>
              </a:ext>
            </a:extLst>
          </p:cNvPr>
          <p:cNvSpPr>
            <a:spLocks noGrp="1"/>
          </p:cNvSpPr>
          <p:nvPr>
            <p:ph type="sldNum" sz="quarter" idx="5"/>
          </p:nvPr>
        </p:nvSpPr>
        <p:spPr/>
        <p:txBody>
          <a:bodyPr/>
          <a:lstStyle/>
          <a:p>
            <a:fld id="{A897F0D9-285D-465E-84B0-213A4348D508}" type="slidenum">
              <a:rPr lang="en-US" smtClean="0"/>
              <a:pPr/>
              <a:t>3</a:t>
            </a:fld>
            <a:endParaRPr lang="en-US" dirty="0"/>
          </a:p>
        </p:txBody>
      </p:sp>
    </p:spTree>
    <p:extLst>
      <p:ext uri="{BB962C8B-B14F-4D97-AF65-F5344CB8AC3E}">
        <p14:creationId xmlns:p14="http://schemas.microsoft.com/office/powerpoint/2010/main" val="38538744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01C03B-DA4D-CE56-2C6B-3498091460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371A4E-D324-40B9-8F27-D5690219C8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0E3809-0FDF-10BE-4015-38EE26545294}"/>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58E786CA-5511-8379-8D98-2F516CEDDBB5}"/>
              </a:ext>
            </a:extLst>
          </p:cNvPr>
          <p:cNvSpPr>
            <a:spLocks noGrp="1"/>
          </p:cNvSpPr>
          <p:nvPr>
            <p:ph type="sldNum" sz="quarter" idx="5"/>
          </p:nvPr>
        </p:nvSpPr>
        <p:spPr/>
        <p:txBody>
          <a:bodyPr/>
          <a:lstStyle/>
          <a:p>
            <a:fld id="{A897F0D9-285D-465E-84B0-213A4348D508}" type="slidenum">
              <a:rPr lang="en-US" smtClean="0"/>
              <a:pPr/>
              <a:t>4</a:t>
            </a:fld>
            <a:endParaRPr lang="en-US" dirty="0"/>
          </a:p>
        </p:txBody>
      </p:sp>
    </p:spTree>
    <p:extLst>
      <p:ext uri="{BB962C8B-B14F-4D97-AF65-F5344CB8AC3E}">
        <p14:creationId xmlns:p14="http://schemas.microsoft.com/office/powerpoint/2010/main" val="37622392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E28361-266B-9532-F048-D55A929B84F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D55271-401A-67BA-D778-2B2C6113029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68D228-99B1-13D3-AA8E-469C5907C21D}"/>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0FB0F3DA-4F25-8A62-E7E2-C94173F34F2F}"/>
              </a:ext>
            </a:extLst>
          </p:cNvPr>
          <p:cNvSpPr>
            <a:spLocks noGrp="1"/>
          </p:cNvSpPr>
          <p:nvPr>
            <p:ph type="sldNum" sz="quarter" idx="5"/>
          </p:nvPr>
        </p:nvSpPr>
        <p:spPr/>
        <p:txBody>
          <a:bodyPr/>
          <a:lstStyle/>
          <a:p>
            <a:fld id="{A897F0D9-285D-465E-84B0-213A4348D508}" type="slidenum">
              <a:rPr lang="en-US" smtClean="0"/>
              <a:pPr/>
              <a:t>5</a:t>
            </a:fld>
            <a:endParaRPr lang="en-US" dirty="0"/>
          </a:p>
        </p:txBody>
      </p:sp>
    </p:spTree>
    <p:extLst>
      <p:ext uri="{BB962C8B-B14F-4D97-AF65-F5344CB8AC3E}">
        <p14:creationId xmlns:p14="http://schemas.microsoft.com/office/powerpoint/2010/main" val="14127476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E83F5F-D7ED-A089-B9DF-6C3B6BE940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D68EAE-90E5-8E49-8B69-30922595A7E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F81A69-7A2C-6470-6B2B-495C3D342D61}"/>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42C94C04-48A2-406D-F66C-87A792CAD732}"/>
              </a:ext>
            </a:extLst>
          </p:cNvPr>
          <p:cNvSpPr>
            <a:spLocks noGrp="1"/>
          </p:cNvSpPr>
          <p:nvPr>
            <p:ph type="sldNum" sz="quarter" idx="5"/>
          </p:nvPr>
        </p:nvSpPr>
        <p:spPr/>
        <p:txBody>
          <a:bodyPr/>
          <a:lstStyle/>
          <a:p>
            <a:fld id="{A897F0D9-285D-465E-84B0-213A4348D508}" type="slidenum">
              <a:rPr lang="en-US" smtClean="0"/>
              <a:pPr/>
              <a:t>6</a:t>
            </a:fld>
            <a:endParaRPr lang="en-US" dirty="0"/>
          </a:p>
        </p:txBody>
      </p:sp>
    </p:spTree>
    <p:extLst>
      <p:ext uri="{BB962C8B-B14F-4D97-AF65-F5344CB8AC3E}">
        <p14:creationId xmlns:p14="http://schemas.microsoft.com/office/powerpoint/2010/main" val="29991259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65DC94-2C35-265D-CC90-177A343802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8974A3-9CE5-4B1F-E5AE-B716666E5F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2A7606-D1D2-BD07-6B9C-95D5D1278840}"/>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61D29C7A-554C-E838-3656-FB2CDFFF995E}"/>
              </a:ext>
            </a:extLst>
          </p:cNvPr>
          <p:cNvSpPr>
            <a:spLocks noGrp="1"/>
          </p:cNvSpPr>
          <p:nvPr>
            <p:ph type="sldNum" sz="quarter" idx="5"/>
          </p:nvPr>
        </p:nvSpPr>
        <p:spPr/>
        <p:txBody>
          <a:bodyPr/>
          <a:lstStyle/>
          <a:p>
            <a:fld id="{A897F0D9-285D-465E-84B0-213A4348D508}" type="slidenum">
              <a:rPr lang="en-US" smtClean="0"/>
              <a:pPr/>
              <a:t>7</a:t>
            </a:fld>
            <a:endParaRPr lang="en-US" dirty="0"/>
          </a:p>
        </p:txBody>
      </p:sp>
    </p:spTree>
    <p:extLst>
      <p:ext uri="{BB962C8B-B14F-4D97-AF65-F5344CB8AC3E}">
        <p14:creationId xmlns:p14="http://schemas.microsoft.com/office/powerpoint/2010/main" val="8486289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5B6177-CADF-FD72-034C-60FC869EE7B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0DDE3-1801-63B8-BD8A-CB3964AAE39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C4466A-D479-C404-5F77-C6FACAE8BFB6}"/>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0A0B2D74-8F5B-FCAD-E176-A79BE5318C37}"/>
              </a:ext>
            </a:extLst>
          </p:cNvPr>
          <p:cNvSpPr>
            <a:spLocks noGrp="1"/>
          </p:cNvSpPr>
          <p:nvPr>
            <p:ph type="sldNum" sz="quarter" idx="5"/>
          </p:nvPr>
        </p:nvSpPr>
        <p:spPr/>
        <p:txBody>
          <a:bodyPr/>
          <a:lstStyle/>
          <a:p>
            <a:fld id="{A897F0D9-285D-465E-84B0-213A4348D508}" type="slidenum">
              <a:rPr lang="en-US" smtClean="0"/>
              <a:pPr/>
              <a:t>8</a:t>
            </a:fld>
            <a:endParaRPr lang="en-US" dirty="0"/>
          </a:p>
        </p:txBody>
      </p:sp>
    </p:spTree>
    <p:extLst>
      <p:ext uri="{BB962C8B-B14F-4D97-AF65-F5344CB8AC3E}">
        <p14:creationId xmlns:p14="http://schemas.microsoft.com/office/powerpoint/2010/main" val="14357407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AE699E-3CBF-8658-784F-8AA6C627BC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A27447B-808E-2958-44A7-26AD9F104E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C891726-4EFF-0ECF-E4BF-6C580B353800}"/>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B17646C5-9011-1A5E-8E43-42817EE610A9}"/>
              </a:ext>
            </a:extLst>
          </p:cNvPr>
          <p:cNvSpPr>
            <a:spLocks noGrp="1"/>
          </p:cNvSpPr>
          <p:nvPr>
            <p:ph type="sldNum" sz="quarter" idx="5"/>
          </p:nvPr>
        </p:nvSpPr>
        <p:spPr/>
        <p:txBody>
          <a:bodyPr/>
          <a:lstStyle/>
          <a:p>
            <a:fld id="{A897F0D9-285D-465E-84B0-213A4348D508}" type="slidenum">
              <a:rPr lang="en-US" smtClean="0"/>
              <a:pPr/>
              <a:t>9</a:t>
            </a:fld>
            <a:endParaRPr lang="en-US" dirty="0"/>
          </a:p>
        </p:txBody>
      </p:sp>
    </p:spTree>
    <p:extLst>
      <p:ext uri="{BB962C8B-B14F-4D97-AF65-F5344CB8AC3E}">
        <p14:creationId xmlns:p14="http://schemas.microsoft.com/office/powerpoint/2010/main" val="42460492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6D303C-90B8-5A13-0BC9-01A2B71D50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5A1BF6-D729-2836-FD40-3BBBC7BC836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E464F7-C81A-23AB-1A1E-42EAEDC4FDC7}"/>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602BCE0A-DA95-2F95-EE32-234A0506DB55}"/>
              </a:ext>
            </a:extLst>
          </p:cNvPr>
          <p:cNvSpPr>
            <a:spLocks noGrp="1"/>
          </p:cNvSpPr>
          <p:nvPr>
            <p:ph type="sldNum" sz="quarter" idx="5"/>
          </p:nvPr>
        </p:nvSpPr>
        <p:spPr/>
        <p:txBody>
          <a:bodyPr/>
          <a:lstStyle/>
          <a:p>
            <a:fld id="{A897F0D9-285D-465E-84B0-213A4348D508}" type="slidenum">
              <a:rPr lang="en-US" smtClean="0"/>
              <a:pPr/>
              <a:t>10</a:t>
            </a:fld>
            <a:endParaRPr lang="en-US" dirty="0"/>
          </a:p>
        </p:txBody>
      </p:sp>
    </p:spTree>
    <p:extLst>
      <p:ext uri="{BB962C8B-B14F-4D97-AF65-F5344CB8AC3E}">
        <p14:creationId xmlns:p14="http://schemas.microsoft.com/office/powerpoint/2010/main" val="97981442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pic>
        <p:nvPicPr>
          <p:cNvPr id="4" name="Picture 3" descr="Watson_Logo_Lockup_RGB.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488141" y="0"/>
            <a:ext cx="8875059" cy="6858000"/>
          </a:xfrm>
          <a:prstGeom prst="rect">
            <a:avLst/>
          </a:prstGeom>
        </p:spPr>
      </p:pic>
      <p:sp>
        <p:nvSpPr>
          <p:cNvPr id="2" name="Slide Number Placeholder 1">
            <a:extLst>
              <a:ext uri="{FF2B5EF4-FFF2-40B4-BE49-F238E27FC236}">
                <a16:creationId xmlns:a16="http://schemas.microsoft.com/office/drawing/2014/main" id="{67507660-AEC5-4F1A-BF0C-C7E23824A621}"/>
              </a:ext>
            </a:extLst>
          </p:cNvPr>
          <p:cNvSpPr>
            <a:spLocks noGrp="1"/>
          </p:cNvSpPr>
          <p:nvPr>
            <p:ph type="sldNum" sz="quarter" idx="10"/>
          </p:nvPr>
        </p:nvSpPr>
        <p:spPr/>
        <p:txBody>
          <a:bodyPr/>
          <a:lstStyle/>
          <a:p>
            <a:fld id="{C6BBACEB-3B7D-45CF-8126-AA946840C8C3}" type="slidenum">
              <a:rPr lang="en-CA" smtClean="0"/>
              <a:pPr/>
              <a:t>‹#›</a:t>
            </a:fld>
            <a:endParaRPr lang="en-CA" dirty="0"/>
          </a:p>
        </p:txBody>
      </p:sp>
      <p:sp>
        <p:nvSpPr>
          <p:cNvPr id="6" name="Rectangle 2">
            <a:extLst>
              <a:ext uri="{FF2B5EF4-FFF2-40B4-BE49-F238E27FC236}">
                <a16:creationId xmlns:a16="http://schemas.microsoft.com/office/drawing/2014/main" id="{DD318C5D-F647-433F-BCE6-49DFB4F8C203}"/>
              </a:ext>
            </a:extLst>
          </p:cNvPr>
          <p:cNvSpPr>
            <a:spLocks noGrp="1" noChangeArrowheads="1"/>
          </p:cNvSpPr>
          <p:nvPr>
            <p:ph type="title" hasCustomPrompt="1"/>
          </p:nvPr>
        </p:nvSpPr>
        <p:spPr bwMode="auto">
          <a:xfrm>
            <a:off x="355601" y="380994"/>
            <a:ext cx="10344980" cy="916744"/>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a:defRPr sz="1800">
                <a:solidFill>
                  <a:schemeClr val="bg1">
                    <a:lumMod val="85000"/>
                  </a:schemeClr>
                </a:solidFill>
              </a:defRPr>
            </a:lvl1pPr>
          </a:lstStyle>
          <a:p>
            <a:pPr lvl="0"/>
            <a:r>
              <a:rPr lang="en-US" dirty="0"/>
              <a:t>This title needs to be here for accessibility reasons. To hide it, click “selection pane’ on the ARRANGE menu in the home tab and then click the eye icon next to the slide title text box.</a:t>
            </a:r>
          </a:p>
        </p:txBody>
      </p:sp>
    </p:spTree>
    <p:extLst>
      <p:ext uri="{BB962C8B-B14F-4D97-AF65-F5344CB8AC3E}">
        <p14:creationId xmlns:p14="http://schemas.microsoft.com/office/powerpoint/2010/main" val="87363697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4"/>
          <p:cNvSpPr>
            <a:spLocks noGrp="1"/>
          </p:cNvSpPr>
          <p:nvPr>
            <p:ph type="title"/>
          </p:nvPr>
        </p:nvSpPr>
        <p:spPr>
          <a:xfrm>
            <a:off x="355601" y="380994"/>
            <a:ext cx="10344980" cy="609606"/>
          </a:xfrm>
        </p:spPr>
        <p:txBody>
          <a:bodyPr/>
          <a:lstStyle/>
          <a:p>
            <a:r>
              <a:rPr lang="en-US" dirty="0"/>
              <a:t>Click to edit Master title style</a:t>
            </a:r>
          </a:p>
        </p:txBody>
      </p:sp>
      <p:sp>
        <p:nvSpPr>
          <p:cNvPr id="3" name="Content Placeholder 2"/>
          <p:cNvSpPr>
            <a:spLocks noGrp="1"/>
          </p:cNvSpPr>
          <p:nvPr>
            <p:ph sz="half" idx="1" hasCustomPrompt="1"/>
          </p:nvPr>
        </p:nvSpPr>
        <p:spPr>
          <a:xfrm>
            <a:off x="339068" y="1508760"/>
            <a:ext cx="5486400" cy="4114800"/>
          </a:xfrm>
        </p:spPr>
        <p:txBody>
          <a:bodyPr/>
          <a:lstStyle>
            <a:lvl1pPr>
              <a:defRPr sz="2600"/>
            </a:lvl1pPr>
            <a:lvl2pPr>
              <a:defRPr sz="2400"/>
            </a:lvl2pPr>
            <a:lvl3pPr>
              <a:defRPr sz="2200"/>
            </a:lvl3pPr>
            <a:lvl4pPr>
              <a:defRPr sz="2000"/>
            </a:lvl4pPr>
            <a:lvl5pPr>
              <a:defRPr sz="1800"/>
            </a:lvl5pPr>
            <a:lvl6pPr>
              <a:defRPr sz="2167"/>
            </a:lvl6pPr>
            <a:lvl7pPr>
              <a:defRPr sz="2167"/>
            </a:lvl7pPr>
            <a:lvl8pPr>
              <a:defRPr sz="2167"/>
            </a:lvl8pPr>
            <a:lvl9pPr>
              <a:defRPr sz="2167"/>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333468" y="1508760"/>
            <a:ext cx="5486400" cy="4114800"/>
          </a:xfrm>
        </p:spPr>
        <p:txBody>
          <a:bodyPr/>
          <a:lstStyle>
            <a:lvl1pPr>
              <a:defRPr sz="2600"/>
            </a:lvl1pPr>
            <a:lvl2pPr>
              <a:defRPr sz="2400"/>
            </a:lvl2pPr>
            <a:lvl3pPr>
              <a:defRPr sz="2200"/>
            </a:lvl3pPr>
            <a:lvl4pPr>
              <a:defRPr sz="2000"/>
            </a:lvl4pPr>
            <a:lvl5pPr>
              <a:defRPr sz="1800"/>
            </a:lvl5pPr>
            <a:lvl6pPr>
              <a:defRPr sz="2167"/>
            </a:lvl6pPr>
            <a:lvl7pPr>
              <a:defRPr sz="2167"/>
            </a:lvl7pPr>
            <a:lvl8pPr>
              <a:defRPr sz="2167"/>
            </a:lvl8pPr>
            <a:lvl9pPr>
              <a:defRPr sz="2167"/>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4"/>
            <a:endParaRPr lang="en-CA" dirty="0"/>
          </a:p>
        </p:txBody>
      </p:sp>
      <p:sp>
        <p:nvSpPr>
          <p:cNvPr id="6"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355602" y="880090"/>
            <a:ext cx="1035355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337902" indent="0">
              <a:buNone/>
              <a:defRPr sz="2417" b="1" i="1"/>
            </a:lvl2pPr>
            <a:lvl3pPr marL="676931" indent="0">
              <a:buNone/>
              <a:defRPr sz="2417" b="1" i="1"/>
            </a:lvl3pPr>
            <a:lvl4pPr marL="1015957" indent="0">
              <a:buNone/>
              <a:defRPr sz="2417" b="1" i="1"/>
            </a:lvl4pPr>
            <a:lvl5pPr marL="1354983" indent="0">
              <a:buNone/>
              <a:defRPr sz="2417" b="1" i="1"/>
            </a:lvl5pPr>
          </a:lstStyle>
          <a:p>
            <a:pPr lvl="0"/>
            <a:r>
              <a:rPr lang="en-US" noProof="0" dirty="0"/>
              <a:t>Click to add subtitle</a:t>
            </a:r>
          </a:p>
        </p:txBody>
      </p:sp>
      <p:sp>
        <p:nvSpPr>
          <p:cNvPr id="7"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39068"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5E0F9EC3-861B-4CEA-899D-F40DE97F23C0}"/>
              </a:ext>
            </a:extLst>
          </p:cNvPr>
          <p:cNvSpPr>
            <a:spLocks noGrp="1"/>
          </p:cNvSpPr>
          <p:nvPr>
            <p:ph type="sldNum" sz="quarter" idx="14"/>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826092036"/>
      </p:ext>
    </p:extLst>
  </p:cSld>
  <p:clrMapOvr>
    <a:masterClrMapping/>
  </p:clrMapOvr>
  <p:transition>
    <p:fade/>
  </p:transition>
  <p:extLst>
    <p:ext uri="{DCECCB84-F9BA-43D5-87BE-67443E8EF086}">
      <p15:sldGuideLst xmlns:p15="http://schemas.microsoft.com/office/powerpoint/2012/main">
        <p15:guide id="1" pos="216"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355602" y="880090"/>
            <a:ext cx="1035355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337902" indent="0">
              <a:buNone/>
              <a:defRPr sz="2417" b="1" i="1"/>
            </a:lvl2pPr>
            <a:lvl3pPr marL="676931" indent="0">
              <a:buNone/>
              <a:defRPr sz="2417" b="1" i="1"/>
            </a:lvl3pPr>
            <a:lvl4pPr marL="1015957" indent="0">
              <a:buNone/>
              <a:defRPr sz="2417" b="1" i="1"/>
            </a:lvl4pPr>
            <a:lvl5pPr marL="1354983" indent="0">
              <a:buNone/>
              <a:defRPr sz="2417" b="1" i="1"/>
            </a:lvl5pPr>
          </a:lstStyle>
          <a:p>
            <a:pPr lvl="0"/>
            <a:r>
              <a:rPr lang="en-US" noProof="0" dirty="0"/>
              <a:t>Click to add subtitle</a:t>
            </a:r>
          </a:p>
        </p:txBody>
      </p:sp>
      <p:sp>
        <p:nvSpPr>
          <p:cNvPr id="5"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55601"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3" name="Title 2"/>
          <p:cNvSpPr>
            <a:spLocks noGrp="1"/>
          </p:cNvSpPr>
          <p:nvPr>
            <p:ph type="title"/>
          </p:nvPr>
        </p:nvSpPr>
        <p:spPr>
          <a:xfrm>
            <a:off x="355601" y="380994"/>
            <a:ext cx="10344980" cy="609606"/>
          </a:xfrm>
        </p:spPr>
        <p:txBody>
          <a:bodyPr/>
          <a:lstStyle/>
          <a:p>
            <a:r>
              <a:rPr lang="en-US" dirty="0"/>
              <a:t>Click to edit Master title style</a:t>
            </a:r>
          </a:p>
        </p:txBody>
      </p:sp>
      <p:sp>
        <p:nvSpPr>
          <p:cNvPr id="2" name="Slide Number Placeholder 1">
            <a:extLst>
              <a:ext uri="{FF2B5EF4-FFF2-40B4-BE49-F238E27FC236}">
                <a16:creationId xmlns:a16="http://schemas.microsoft.com/office/drawing/2014/main" id="{3686E5FC-4B9B-4FB8-B87F-590E9D661AE7}"/>
              </a:ext>
            </a:extLst>
          </p:cNvPr>
          <p:cNvSpPr>
            <a:spLocks noGrp="1"/>
          </p:cNvSpPr>
          <p:nvPr>
            <p:ph type="sldNum" sz="quarter" idx="14"/>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3688805592"/>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56616"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3" name="Slide Number Placeholder 2">
            <a:extLst>
              <a:ext uri="{FF2B5EF4-FFF2-40B4-BE49-F238E27FC236}">
                <a16:creationId xmlns:a16="http://schemas.microsoft.com/office/drawing/2014/main" id="{583C9CF2-FAEA-4A63-9511-BEE5086FE5AA}"/>
              </a:ext>
            </a:extLst>
          </p:cNvPr>
          <p:cNvSpPr>
            <a:spLocks noGrp="1"/>
          </p:cNvSpPr>
          <p:nvPr>
            <p:ph type="sldNum" sz="quarter" idx="13"/>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666504903"/>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bg>
      <p:bgPr>
        <a:solidFill>
          <a:schemeClr val="tx1"/>
        </a:solidFill>
        <a:effectLst/>
      </p:bgPr>
    </p:bg>
    <p:spTree>
      <p:nvGrpSpPr>
        <p:cNvPr id="1" name=""/>
        <p:cNvGrpSpPr/>
        <p:nvPr/>
      </p:nvGrpSpPr>
      <p:grpSpPr>
        <a:xfrm>
          <a:off x="0" y="0"/>
          <a:ext cx="0" cy="0"/>
          <a:chOff x="0" y="0"/>
          <a:chExt cx="0" cy="0"/>
        </a:xfrm>
      </p:grpSpPr>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0A7FB345-B131-4813-BB03-CBF3308F2125}"/>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206113221"/>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ATTERN">
    <p:bg>
      <p:bgPr>
        <a:solidFill>
          <a:schemeClr val="tx1"/>
        </a:solidFill>
        <a:effectLst/>
      </p:bgPr>
    </p:bg>
    <p:spTree>
      <p:nvGrpSpPr>
        <p:cNvPr id="1" name=""/>
        <p:cNvGrpSpPr/>
        <p:nvPr/>
      </p:nvGrpSpPr>
      <p:grpSpPr>
        <a:xfrm>
          <a:off x="0" y="0"/>
          <a:ext cx="0" cy="0"/>
          <a:chOff x="0" y="0"/>
          <a:chExt cx="0" cy="0"/>
        </a:xfrm>
      </p:grpSpPr>
      <p:sp>
        <p:nvSpPr>
          <p:cNvPr id="7" name="Freeform 9">
            <a:extLst>
              <a:ext uri="{FF2B5EF4-FFF2-40B4-BE49-F238E27FC236}">
                <a16:creationId xmlns:a16="http://schemas.microsoft.com/office/drawing/2014/main" id="{D07AB1A1-8CF6-4743-A50C-608625D55104}"/>
              </a:ext>
            </a:extLst>
          </p:cNvPr>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576573"/>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49243C7-27BB-4CE4-A88E-7CF19A0A04EE}"/>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300542907"/>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bg>
      <p:bgPr>
        <a:solidFill>
          <a:schemeClr val="tx2"/>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B3B5AFA-9DEA-4DC1-9DC3-7B7622D94968}"/>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121756377"/>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ATTERN">
    <p:bg>
      <p:bgPr>
        <a:solidFill>
          <a:schemeClr val="tx2"/>
        </a:solidFill>
        <a:effectLst/>
      </p:bgPr>
    </p:bg>
    <p:spTree>
      <p:nvGrpSpPr>
        <p:cNvPr id="1" name=""/>
        <p:cNvGrpSpPr/>
        <p:nvPr/>
      </p:nvGrpSpPr>
      <p:grpSpPr>
        <a:xfrm>
          <a:off x="0" y="0"/>
          <a:ext cx="0" cy="0"/>
          <a:chOff x="0" y="0"/>
          <a:chExt cx="0" cy="0"/>
        </a:xfrm>
      </p:grpSpPr>
      <p:sp>
        <p:nvSpPr>
          <p:cNvPr id="7" name="Freeform 9">
            <a:extLst>
              <a:ext uri="{FF2B5EF4-FFF2-40B4-BE49-F238E27FC236}">
                <a16:creationId xmlns:a16="http://schemas.microsoft.com/office/drawing/2014/main" id="{6EE4D4C6-B25C-4A35-A462-B15CB0F8F00D}"/>
              </a:ext>
            </a:extLst>
          </p:cNvPr>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658EAB"/>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A10AB14-ECBD-4D76-891F-46EBE539CC90}"/>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32115495"/>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bg>
      <p:bgPr>
        <a:solidFill>
          <a:schemeClr val="accent1"/>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D6E7181-3812-4207-AB25-E254E83EDA64}"/>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3343854545"/>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ATTERN">
    <p:bg>
      <p:bgPr>
        <a:solidFill>
          <a:schemeClr val="accent1"/>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ED8457"/>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77F99F6-034B-4B6A-8CE6-3BE309E7F82B}"/>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556433998"/>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bg>
      <p:bgPr>
        <a:solidFill>
          <a:srgbClr val="35A0A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CE009055-02C9-4BF5-9230-D53CA646AB79}"/>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127881665"/>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showMasterPhAnim="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17" name="Freeform 16"/>
          <p:cNvSpPr/>
          <p:nvPr userDrawn="1"/>
        </p:nvSpPr>
        <p:spPr>
          <a:xfrm>
            <a:off x="504" y="0"/>
            <a:ext cx="7788829" cy="6888480"/>
          </a:xfrm>
          <a:custGeom>
            <a:avLst/>
            <a:gdLst>
              <a:gd name="connsiteX0" fmla="*/ 0 w 5841622"/>
              <a:gd name="connsiteY0" fmla="*/ 0 h 5166360"/>
              <a:gd name="connsiteX1" fmla="*/ 4675954 w 5841622"/>
              <a:gd name="connsiteY1" fmla="*/ 0 h 5166360"/>
              <a:gd name="connsiteX2" fmla="*/ 4722123 w 5841622"/>
              <a:gd name="connsiteY2" fmla="*/ 39318 h 5166360"/>
              <a:gd name="connsiteX3" fmla="*/ 5841622 w 5841622"/>
              <a:gd name="connsiteY3" fmla="*/ 2571750 h 5166360"/>
              <a:gd name="connsiteX4" fmla="*/ 4722123 w 5841622"/>
              <a:gd name="connsiteY4" fmla="*/ 5104183 h 5166360"/>
              <a:gd name="connsiteX5" fmla="*/ 4649111 w 5841622"/>
              <a:gd name="connsiteY5" fmla="*/ 5166360 h 5166360"/>
              <a:gd name="connsiteX6" fmla="*/ 0 w 5841622"/>
              <a:gd name="connsiteY6" fmla="*/ 5166360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1622" h="5166360">
                <a:moveTo>
                  <a:pt x="0" y="0"/>
                </a:moveTo>
                <a:lnTo>
                  <a:pt x="4675954" y="0"/>
                </a:lnTo>
                <a:lnTo>
                  <a:pt x="4722123" y="39318"/>
                </a:lnTo>
                <a:cubicBezTo>
                  <a:pt x="5413807" y="687424"/>
                  <a:pt x="5841622" y="1582774"/>
                  <a:pt x="5841622" y="2571750"/>
                </a:cubicBezTo>
                <a:cubicBezTo>
                  <a:pt x="5841622" y="3560727"/>
                  <a:pt x="5413807" y="4456077"/>
                  <a:pt x="4722123" y="5104183"/>
                </a:cubicBezTo>
                <a:lnTo>
                  <a:pt x="4649111" y="5166360"/>
                </a:lnTo>
                <a:lnTo>
                  <a:pt x="0" y="5166360"/>
                </a:lnTo>
                <a:close/>
              </a:path>
            </a:pathLst>
          </a:cu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6" name="Oval 5">
            <a:extLst>
              <a:ext uri="{FF2B5EF4-FFF2-40B4-BE49-F238E27FC236}">
                <a16:creationId xmlns:a16="http://schemas.microsoft.com/office/drawing/2014/main" id="{7D469472-FE17-46D3-980E-88BB98C8EEDE}"/>
              </a:ext>
            </a:extLst>
          </p:cNvPr>
          <p:cNvSpPr/>
          <p:nvPr userDrawn="1"/>
        </p:nvSpPr>
        <p:spPr>
          <a:xfrm>
            <a:off x="1216743" y="1524000"/>
            <a:ext cx="3846871" cy="38100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771" dirty="0"/>
          </a:p>
        </p:txBody>
      </p:sp>
      <p:pic>
        <p:nvPicPr>
          <p:cNvPr id="7" name="Picture 6">
            <a:extLst>
              <a:ext uri="{FF2B5EF4-FFF2-40B4-BE49-F238E27FC236}">
                <a16:creationId xmlns:a16="http://schemas.microsoft.com/office/drawing/2014/main" id="{A8E287A3-C4BD-47CE-8435-CDA158ABFF8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95961" y="2685400"/>
            <a:ext cx="2555392" cy="1437408"/>
          </a:xfrm>
          <a:prstGeom prst="rect">
            <a:avLst/>
          </a:prstGeom>
        </p:spPr>
      </p:pic>
      <p:sp>
        <p:nvSpPr>
          <p:cNvPr id="5122" name="Rectangle 2"/>
          <p:cNvSpPr>
            <a:spLocks noGrp="1" noChangeArrowheads="1"/>
          </p:cNvSpPr>
          <p:nvPr>
            <p:ph type="ctrTitle"/>
          </p:nvPr>
        </p:nvSpPr>
        <p:spPr>
          <a:xfrm>
            <a:off x="8128000" y="508000"/>
            <a:ext cx="3565525" cy="3140075"/>
          </a:xfrm>
        </p:spPr>
        <p:txBody>
          <a:bodyPr anchor="b" anchorCtr="0"/>
          <a:lstStyle>
            <a:lvl1pPr algn="r">
              <a:defRPr sz="3000">
                <a:solidFill>
                  <a:schemeClr val="bg1"/>
                </a:solidFill>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8004175" y="3810000"/>
            <a:ext cx="3689351" cy="384175"/>
          </a:xfrm>
        </p:spPr>
        <p:txBody>
          <a:bodyPr/>
          <a:lstStyle>
            <a:lvl1pPr marL="0" indent="0" algn="r">
              <a:buFontTx/>
              <a:buNone/>
              <a:defRPr sz="1733">
                <a:solidFill>
                  <a:schemeClr val="bg1"/>
                </a:solidFill>
                <a:latin typeface="Arial" panose="020B0604020202020204" pitchFamily="34" charset="0"/>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8001000" y="4086226"/>
            <a:ext cx="3692525" cy="384175"/>
          </a:xfrm>
        </p:spPr>
        <p:txBody>
          <a:bodyPr/>
          <a:lstStyle>
            <a:lvl1pPr marL="0" indent="0" algn="r">
              <a:buFontTx/>
              <a:buNone/>
              <a:defRPr sz="1600">
                <a:solidFill>
                  <a:schemeClr val="bg1"/>
                </a:solidFill>
                <a:latin typeface="Arial" panose="020B0604020202020204" pitchFamily="34" charset="0"/>
              </a:defRPr>
            </a:lvl1pPr>
            <a:lvl2pPr marL="544245" indent="0">
              <a:buNone/>
              <a:defRPr/>
            </a:lvl2pPr>
          </a:lstStyle>
          <a:p>
            <a:pPr lvl="0"/>
            <a:r>
              <a:rPr lang="en-US" dirty="0"/>
              <a:t>EDIT MASTER TEXT STYLES</a:t>
            </a:r>
          </a:p>
        </p:txBody>
      </p:sp>
      <p:cxnSp>
        <p:nvCxnSpPr>
          <p:cNvPr id="10" name="Straight Connector 9">
            <a:extLst>
              <a:ext uri="{FF2B5EF4-FFF2-40B4-BE49-F238E27FC236}">
                <a16:creationId xmlns:a16="http://schemas.microsoft.com/office/drawing/2014/main" id="{29EBADBC-4FE0-48F5-9837-598BBD348924}"/>
              </a:ext>
            </a:extLst>
          </p:cNvPr>
          <p:cNvCxnSpPr>
            <a:cxnSpLocks/>
          </p:cNvCxnSpPr>
          <p:nvPr userDrawn="1"/>
        </p:nvCxnSpPr>
        <p:spPr>
          <a:xfrm>
            <a:off x="8653263" y="3657109"/>
            <a:ext cx="2913263" cy="10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7859700"/>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ATTERN">
    <p:bg>
      <p:bgPr>
        <a:solidFill>
          <a:srgbClr val="35A0A4"/>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4EABAE"/>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5879C12-9297-48C5-9AB1-BDAF9CD30C82}"/>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496472600"/>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bg>
      <p:bgPr>
        <a:solidFill>
          <a:srgbClr val="434F7F"/>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F5F070E-BC45-4880-8438-17D75188B602}"/>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947217722"/>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bg>
      <p:bgPr>
        <a:solidFill>
          <a:srgbClr val="83A35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AD90449-D1B4-4B35-BAD2-746BEC23DFEE}"/>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170055592"/>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ATTERN">
    <p:bg>
      <p:bgPr>
        <a:solidFill>
          <a:srgbClr val="83A354"/>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97AA7A"/>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1A5AF926-5326-437C-8348-92864A84236E}"/>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471160930"/>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bg>
      <p:bgPr>
        <a:solidFill>
          <a:schemeClr val="accent5"/>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A16A394-E114-42F6-A893-7F17EFBC9703}"/>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34881192"/>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ATTERN">
    <p:bg>
      <p:bgPr>
        <a:solidFill>
          <a:schemeClr val="accent5"/>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535F8D"/>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F3D1D89-E66E-473C-9A31-E44E801CF832}"/>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387538392"/>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bg>
      <p:bgPr>
        <a:solidFill>
          <a:srgbClr val="2E826B"/>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07EC3F66-1F9B-46E2-BB76-B94C68846E7B}"/>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421241661"/>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ATTERN">
    <p:bg>
      <p:bgPr>
        <a:solidFill>
          <a:srgbClr val="2E826B"/>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4D8C7B"/>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E905DB7-68FC-4E91-99DE-1B3B4688C0F2}"/>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375283692"/>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bg>
      <p:bgPr>
        <a:solidFill>
          <a:srgbClr val="E3972D"/>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7449798E-DFB7-488F-AD95-72B9110E29E5}"/>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872705627"/>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ATTERN">
    <p:bg>
      <p:bgPr>
        <a:solidFill>
          <a:srgbClr val="E3972D"/>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D28821"/>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DBBC40D-6510-4F03-A467-E4CD6C2ED510}"/>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956177849"/>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PhAnim="0" preserve="1" userDrawn="1">
  <p:cSld name="Title Slide 2">
    <p:bg>
      <p:bgPr>
        <a:solidFill>
          <a:schemeClr val="tx2">
            <a:lumMod val="50000"/>
          </a:schemeClr>
        </a:solidFill>
        <a:effectLst/>
      </p:bgPr>
    </p:bg>
    <p:spTree>
      <p:nvGrpSpPr>
        <p:cNvPr id="1" name=""/>
        <p:cNvGrpSpPr/>
        <p:nvPr/>
      </p:nvGrpSpPr>
      <p:grpSpPr>
        <a:xfrm>
          <a:off x="0" y="0"/>
          <a:ext cx="0" cy="0"/>
          <a:chOff x="0" y="0"/>
          <a:chExt cx="0" cy="0"/>
        </a:xfrm>
      </p:grpSpPr>
      <p:pic>
        <p:nvPicPr>
          <p:cNvPr id="4" name="Picture 3" descr="A tree with a yellow cage around it&#10;&#10;Description automatically generated">
            <a:extLst>
              <a:ext uri="{FF2B5EF4-FFF2-40B4-BE49-F238E27FC236}">
                <a16:creationId xmlns:a16="http://schemas.microsoft.com/office/drawing/2014/main" id="{ABE19BE8-DE43-431B-D8B5-ED67F9107C44}"/>
              </a:ext>
            </a:extLst>
          </p:cNvPr>
          <p:cNvPicPr>
            <a:picLocks noChangeAspect="1"/>
          </p:cNvPicPr>
          <p:nvPr userDrawn="1"/>
        </p:nvPicPr>
        <p:blipFill>
          <a:blip r:embed="rId2" cstate="screen">
            <a:extLst>
              <a:ext uri="{28A0092B-C50C-407E-A947-70E740481C1C}">
                <a14:useLocalDpi xmlns:a14="http://schemas.microsoft.com/office/drawing/2010/main"/>
              </a:ext>
            </a:extLst>
          </a:blip>
          <a:srcRect l="2" t="434" r="2" b="174"/>
          <a:stretch/>
        </p:blipFill>
        <p:spPr>
          <a:xfrm>
            <a:off x="0" y="0"/>
            <a:ext cx="12192000" cy="4510813"/>
          </a:xfrm>
          <a:prstGeom prst="rect">
            <a:avLst/>
          </a:prstGeom>
        </p:spPr>
      </p:pic>
      <p:sp>
        <p:nvSpPr>
          <p:cNvPr id="6" name="Oval 5">
            <a:extLst>
              <a:ext uri="{FF2B5EF4-FFF2-40B4-BE49-F238E27FC236}">
                <a16:creationId xmlns:a16="http://schemas.microsoft.com/office/drawing/2014/main" id="{7D469472-FE17-46D3-980E-88BB98C8EEDE}"/>
              </a:ext>
            </a:extLst>
          </p:cNvPr>
          <p:cNvSpPr/>
          <p:nvPr userDrawn="1"/>
        </p:nvSpPr>
        <p:spPr>
          <a:xfrm>
            <a:off x="1216743" y="1524000"/>
            <a:ext cx="3846871" cy="38100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771" dirty="0"/>
          </a:p>
        </p:txBody>
      </p:sp>
      <p:pic>
        <p:nvPicPr>
          <p:cNvPr id="7" name="Picture 6">
            <a:extLst>
              <a:ext uri="{FF2B5EF4-FFF2-40B4-BE49-F238E27FC236}">
                <a16:creationId xmlns:a16="http://schemas.microsoft.com/office/drawing/2014/main" id="{A8E287A3-C4BD-47CE-8435-CDA158ABFF8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95961" y="2685400"/>
            <a:ext cx="2555392" cy="1437408"/>
          </a:xfrm>
          <a:prstGeom prst="rect">
            <a:avLst/>
          </a:prstGeom>
        </p:spPr>
      </p:pic>
      <p:sp>
        <p:nvSpPr>
          <p:cNvPr id="5123" name="Rectangle 3"/>
          <p:cNvSpPr>
            <a:spLocks noGrp="1" noChangeArrowheads="1"/>
          </p:cNvSpPr>
          <p:nvPr>
            <p:ph type="subTitle" idx="1"/>
          </p:nvPr>
        </p:nvSpPr>
        <p:spPr>
          <a:xfrm>
            <a:off x="8004175" y="5562600"/>
            <a:ext cx="3689351" cy="384175"/>
          </a:xfrm>
        </p:spPr>
        <p:txBody>
          <a:bodyPr/>
          <a:lstStyle>
            <a:lvl1pPr marL="0" indent="0" algn="r">
              <a:buFontTx/>
              <a:buNone/>
              <a:defRPr sz="1733">
                <a:solidFill>
                  <a:schemeClr val="bg1"/>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8001000" y="5838825"/>
            <a:ext cx="3692525" cy="384175"/>
          </a:xfrm>
        </p:spPr>
        <p:txBody>
          <a:bodyPr/>
          <a:lstStyle>
            <a:lvl1pPr marL="0" indent="0" algn="r">
              <a:buFontTx/>
              <a:buNone/>
              <a:defRPr sz="1600">
                <a:solidFill>
                  <a:schemeClr val="bg1"/>
                </a:solidFill>
              </a:defRPr>
            </a:lvl1pPr>
            <a:lvl2pPr marL="544245" indent="0">
              <a:buNone/>
              <a:defRPr/>
            </a:lvl2pPr>
          </a:lstStyle>
          <a:p>
            <a:pPr lvl="0"/>
            <a:r>
              <a:rPr lang="en-US" dirty="0"/>
              <a:t>EDIT MASTER TEXT STYLES</a:t>
            </a:r>
          </a:p>
        </p:txBody>
      </p:sp>
      <p:cxnSp>
        <p:nvCxnSpPr>
          <p:cNvPr id="9" name="Straight Connector 8">
            <a:extLst>
              <a:ext uri="{FF2B5EF4-FFF2-40B4-BE49-F238E27FC236}">
                <a16:creationId xmlns:a16="http://schemas.microsoft.com/office/drawing/2014/main" id="{76A20EC8-6B7B-47E5-A005-02105EA4CADB}"/>
              </a:ext>
            </a:extLst>
          </p:cNvPr>
          <p:cNvCxnSpPr>
            <a:cxnSpLocks/>
          </p:cNvCxnSpPr>
          <p:nvPr userDrawn="1"/>
        </p:nvCxnSpPr>
        <p:spPr>
          <a:xfrm>
            <a:off x="4114800" y="6096000"/>
            <a:ext cx="7442201"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122" name="Rectangle 2"/>
          <p:cNvSpPr>
            <a:spLocks noGrp="1" noChangeArrowheads="1"/>
          </p:cNvSpPr>
          <p:nvPr>
            <p:ph type="ctrTitle"/>
          </p:nvPr>
        </p:nvSpPr>
        <p:spPr>
          <a:xfrm>
            <a:off x="6032501" y="4254502"/>
            <a:ext cx="5661025" cy="1128765"/>
          </a:xfrm>
        </p:spPr>
        <p:txBody>
          <a:bodyPr anchor="b" anchorCtr="0"/>
          <a:lstStyle>
            <a:lvl1pPr algn="r">
              <a:defRPr sz="3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852845855"/>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bg>
      <p:bgPr>
        <a:solidFill>
          <a:srgbClr val="CD483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6C4432F-6DF1-4CFB-A0F8-25084F54DE14}"/>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015289027"/>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ATTERN">
    <p:bg>
      <p:bgPr>
        <a:solidFill>
          <a:srgbClr val="CD4834"/>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CD6151"/>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77B4179-1CD5-4480-88AA-7B2E32123761}"/>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0787453"/>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bg>
      <p:bgPr>
        <a:solidFill>
          <a:srgbClr val="5C3F6E"/>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0D2B9E4-F862-4472-BC3F-9A383619B26A}"/>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971034756"/>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ATTERN">
    <p:bg>
      <p:bgPr>
        <a:solidFill>
          <a:srgbClr val="5C3F6E"/>
        </a:solidFill>
        <a:effectLst/>
      </p:bgPr>
    </p:bg>
    <p:spTree>
      <p:nvGrpSpPr>
        <p:cNvPr id="1" name=""/>
        <p:cNvGrpSpPr/>
        <p:nvPr/>
      </p:nvGrpSpPr>
      <p:grpSpPr>
        <a:xfrm>
          <a:off x="0" y="0"/>
          <a:ext cx="0" cy="0"/>
          <a:chOff x="0" y="0"/>
          <a:chExt cx="0" cy="0"/>
        </a:xfrm>
      </p:grpSpPr>
      <p:sp>
        <p:nvSpPr>
          <p:cNvPr id="7" name="Freeform 9"/>
          <p:cNvSpPr>
            <a:spLocks noEditPoints="1"/>
          </p:cNvSpPr>
          <p:nvPr userDrawn="1"/>
        </p:nvSpPr>
        <p:spPr bwMode="auto">
          <a:xfrm>
            <a:off x="23285" y="0"/>
            <a:ext cx="12145433" cy="6858000"/>
          </a:xfrm>
          <a:custGeom>
            <a:avLst/>
            <a:gdLst>
              <a:gd name="T0" fmla="*/ 62 w 2560"/>
              <a:gd name="T1" fmla="*/ 311 h 1445"/>
              <a:gd name="T2" fmla="*/ 81 w 2560"/>
              <a:gd name="T3" fmla="*/ 655 h 1445"/>
              <a:gd name="T4" fmla="*/ 99 w 2560"/>
              <a:gd name="T5" fmla="*/ 970 h 1445"/>
              <a:gd name="T6" fmla="*/ 146 w 2560"/>
              <a:gd name="T7" fmla="*/ 1284 h 1445"/>
              <a:gd name="T8" fmla="*/ 212 w 2560"/>
              <a:gd name="T9" fmla="*/ 132 h 1445"/>
              <a:gd name="T10" fmla="*/ 260 w 2560"/>
              <a:gd name="T11" fmla="*/ 476 h 1445"/>
              <a:gd name="T12" fmla="*/ 278 w 2560"/>
              <a:gd name="T13" fmla="*/ 820 h 1445"/>
              <a:gd name="T14" fmla="*/ 296 w 2560"/>
              <a:gd name="T15" fmla="*/ 1134 h 1445"/>
              <a:gd name="T16" fmla="*/ 376 w 2560"/>
              <a:gd name="T17" fmla="*/ 0 h 1445"/>
              <a:gd name="T18" fmla="*/ 409 w 2560"/>
              <a:gd name="T19" fmla="*/ 296 h 1445"/>
              <a:gd name="T20" fmla="*/ 457 w 2560"/>
              <a:gd name="T21" fmla="*/ 640 h 1445"/>
              <a:gd name="T22" fmla="*/ 475 w 2560"/>
              <a:gd name="T23" fmla="*/ 984 h 1445"/>
              <a:gd name="T24" fmla="*/ 493 w 2560"/>
              <a:gd name="T25" fmla="*/ 1299 h 1445"/>
              <a:gd name="T26" fmla="*/ 573 w 2560"/>
              <a:gd name="T27" fmla="*/ 165 h 1445"/>
              <a:gd name="T28" fmla="*/ 606 w 2560"/>
              <a:gd name="T29" fmla="*/ 461 h 1445"/>
              <a:gd name="T30" fmla="*/ 654 w 2560"/>
              <a:gd name="T31" fmla="*/ 805 h 1445"/>
              <a:gd name="T32" fmla="*/ 672 w 2560"/>
              <a:gd name="T33" fmla="*/ 1149 h 1445"/>
              <a:gd name="T34" fmla="*/ 723 w 2560"/>
              <a:gd name="T35" fmla="*/ 15 h 1445"/>
              <a:gd name="T36" fmla="*/ 771 w 2560"/>
              <a:gd name="T37" fmla="*/ 329 h 1445"/>
              <a:gd name="T38" fmla="*/ 804 w 2560"/>
              <a:gd name="T39" fmla="*/ 625 h 1445"/>
              <a:gd name="T40" fmla="*/ 851 w 2560"/>
              <a:gd name="T41" fmla="*/ 970 h 1445"/>
              <a:gd name="T42" fmla="*/ 869 w 2560"/>
              <a:gd name="T43" fmla="*/ 1314 h 1445"/>
              <a:gd name="T44" fmla="*/ 920 w 2560"/>
              <a:gd name="T45" fmla="*/ 179 h 1445"/>
              <a:gd name="T46" fmla="*/ 968 w 2560"/>
              <a:gd name="T47" fmla="*/ 494 h 1445"/>
              <a:gd name="T48" fmla="*/ 1001 w 2560"/>
              <a:gd name="T49" fmla="*/ 790 h 1445"/>
              <a:gd name="T50" fmla="*/ 1048 w 2560"/>
              <a:gd name="T51" fmla="*/ 1134 h 1445"/>
              <a:gd name="T52" fmla="*/ 1099 w 2560"/>
              <a:gd name="T53" fmla="*/ 30 h 1445"/>
              <a:gd name="T54" fmla="*/ 1117 w 2560"/>
              <a:gd name="T55" fmla="*/ 344 h 1445"/>
              <a:gd name="T56" fmla="*/ 1165 w 2560"/>
              <a:gd name="T57" fmla="*/ 658 h 1445"/>
              <a:gd name="T58" fmla="*/ 1198 w 2560"/>
              <a:gd name="T59" fmla="*/ 955 h 1445"/>
              <a:gd name="T60" fmla="*/ 1246 w 2560"/>
              <a:gd name="T61" fmla="*/ 1299 h 1445"/>
              <a:gd name="T62" fmla="*/ 1296 w 2560"/>
              <a:gd name="T63" fmla="*/ 194 h 1445"/>
              <a:gd name="T64" fmla="*/ 1314 w 2560"/>
              <a:gd name="T65" fmla="*/ 509 h 1445"/>
              <a:gd name="T66" fmla="*/ 1362 w 2560"/>
              <a:gd name="T67" fmla="*/ 823 h 1445"/>
              <a:gd name="T68" fmla="*/ 1395 w 2560"/>
              <a:gd name="T69" fmla="*/ 1119 h 1445"/>
              <a:gd name="T70" fmla="*/ 1476 w 2560"/>
              <a:gd name="T71" fmla="*/ 15 h 1445"/>
              <a:gd name="T72" fmla="*/ 1494 w 2560"/>
              <a:gd name="T73" fmla="*/ 359 h 1445"/>
              <a:gd name="T74" fmla="*/ 1512 w 2560"/>
              <a:gd name="T75" fmla="*/ 673 h 1445"/>
              <a:gd name="T76" fmla="*/ 1559 w 2560"/>
              <a:gd name="T77" fmla="*/ 988 h 1445"/>
              <a:gd name="T78" fmla="*/ 1592 w 2560"/>
              <a:gd name="T79" fmla="*/ 1284 h 1445"/>
              <a:gd name="T80" fmla="*/ 1673 w 2560"/>
              <a:gd name="T81" fmla="*/ 179 h 1445"/>
              <a:gd name="T82" fmla="*/ 1691 w 2560"/>
              <a:gd name="T83" fmla="*/ 523 h 1445"/>
              <a:gd name="T84" fmla="*/ 1709 w 2560"/>
              <a:gd name="T85" fmla="*/ 838 h 1445"/>
              <a:gd name="T86" fmla="*/ 1756 w 2560"/>
              <a:gd name="T87" fmla="*/ 1152 h 1445"/>
              <a:gd name="T88" fmla="*/ 1822 w 2560"/>
              <a:gd name="T89" fmla="*/ 0 h 1445"/>
              <a:gd name="T90" fmla="*/ 1870 w 2560"/>
              <a:gd name="T91" fmla="*/ 344 h 1445"/>
              <a:gd name="T92" fmla="*/ 1888 w 2560"/>
              <a:gd name="T93" fmla="*/ 688 h 1445"/>
              <a:gd name="T94" fmla="*/ 1906 w 2560"/>
              <a:gd name="T95" fmla="*/ 1002 h 1445"/>
              <a:gd name="T96" fmla="*/ 1954 w 2560"/>
              <a:gd name="T97" fmla="*/ 1317 h 1445"/>
              <a:gd name="T98" fmla="*/ 2019 w 2560"/>
              <a:gd name="T99" fmla="*/ 165 h 1445"/>
              <a:gd name="T100" fmla="*/ 2067 w 2560"/>
              <a:gd name="T101" fmla="*/ 509 h 1445"/>
              <a:gd name="T102" fmla="*/ 2085 w 2560"/>
              <a:gd name="T103" fmla="*/ 853 h 1445"/>
              <a:gd name="T104" fmla="*/ 2103 w 2560"/>
              <a:gd name="T105" fmla="*/ 1167 h 1445"/>
              <a:gd name="T106" fmla="*/ 2184 w 2560"/>
              <a:gd name="T107" fmla="*/ 33 h 1445"/>
              <a:gd name="T108" fmla="*/ 2217 w 2560"/>
              <a:gd name="T109" fmla="*/ 329 h 1445"/>
              <a:gd name="T110" fmla="*/ 2264 w 2560"/>
              <a:gd name="T111" fmla="*/ 673 h 1445"/>
              <a:gd name="T112" fmla="*/ 2282 w 2560"/>
              <a:gd name="T113" fmla="*/ 1017 h 1445"/>
              <a:gd name="T114" fmla="*/ 2300 w 2560"/>
              <a:gd name="T115" fmla="*/ 1332 h 1445"/>
              <a:gd name="T116" fmla="*/ 2381 w 2560"/>
              <a:gd name="T117" fmla="*/ 198 h 1445"/>
              <a:gd name="T118" fmla="*/ 2414 w 2560"/>
              <a:gd name="T119" fmla="*/ 494 h 1445"/>
              <a:gd name="T120" fmla="*/ 2461 w 2560"/>
              <a:gd name="T121" fmla="*/ 838 h 1445"/>
              <a:gd name="T122" fmla="*/ 2479 w 2560"/>
              <a:gd name="T123" fmla="*/ 1182 h 1445"/>
              <a:gd name="T124" fmla="*/ 2530 w 2560"/>
              <a:gd name="T125" fmla="*/ 48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60"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moveTo>
                  <a:pt x="1954" y="0"/>
                </a:moveTo>
                <a:cubicBezTo>
                  <a:pt x="1945" y="0"/>
                  <a:pt x="1939" y="7"/>
                  <a:pt x="1939" y="15"/>
                </a:cubicBezTo>
                <a:cubicBezTo>
                  <a:pt x="1939" y="23"/>
                  <a:pt x="1945" y="30"/>
                  <a:pt x="1954" y="30"/>
                </a:cubicBezTo>
                <a:cubicBezTo>
                  <a:pt x="1962" y="30"/>
                  <a:pt x="1968" y="23"/>
                  <a:pt x="1968" y="15"/>
                </a:cubicBezTo>
                <a:cubicBezTo>
                  <a:pt x="1968" y="7"/>
                  <a:pt x="1962" y="0"/>
                  <a:pt x="1954" y="0"/>
                </a:cubicBezTo>
                <a:close/>
                <a:moveTo>
                  <a:pt x="1954" y="33"/>
                </a:moveTo>
                <a:cubicBezTo>
                  <a:pt x="1945" y="33"/>
                  <a:pt x="1939" y="40"/>
                  <a:pt x="1939" y="48"/>
                </a:cubicBezTo>
                <a:cubicBezTo>
                  <a:pt x="1939" y="56"/>
                  <a:pt x="1945" y="63"/>
                  <a:pt x="1954" y="63"/>
                </a:cubicBezTo>
                <a:cubicBezTo>
                  <a:pt x="1962" y="63"/>
                  <a:pt x="1968" y="56"/>
                  <a:pt x="1968" y="48"/>
                </a:cubicBezTo>
                <a:cubicBezTo>
                  <a:pt x="1968" y="40"/>
                  <a:pt x="1962" y="33"/>
                  <a:pt x="1954" y="33"/>
                </a:cubicBezTo>
                <a:close/>
                <a:moveTo>
                  <a:pt x="1954" y="66"/>
                </a:moveTo>
                <a:cubicBezTo>
                  <a:pt x="1945" y="66"/>
                  <a:pt x="1939" y="72"/>
                  <a:pt x="1939" y="81"/>
                </a:cubicBezTo>
                <a:cubicBezTo>
                  <a:pt x="1939" y="89"/>
                  <a:pt x="1945" y="95"/>
                  <a:pt x="1954" y="95"/>
                </a:cubicBezTo>
                <a:cubicBezTo>
                  <a:pt x="1962" y="95"/>
                  <a:pt x="1968" y="89"/>
                  <a:pt x="1968" y="81"/>
                </a:cubicBezTo>
                <a:cubicBezTo>
                  <a:pt x="1968" y="72"/>
                  <a:pt x="1962" y="66"/>
                  <a:pt x="1954" y="66"/>
                </a:cubicBezTo>
                <a:close/>
                <a:moveTo>
                  <a:pt x="1954" y="99"/>
                </a:moveTo>
                <a:cubicBezTo>
                  <a:pt x="1945" y="99"/>
                  <a:pt x="1939" y="105"/>
                  <a:pt x="1939" y="114"/>
                </a:cubicBezTo>
                <a:cubicBezTo>
                  <a:pt x="1939" y="122"/>
                  <a:pt x="1945" y="128"/>
                  <a:pt x="1954" y="128"/>
                </a:cubicBezTo>
                <a:cubicBezTo>
                  <a:pt x="1962" y="128"/>
                  <a:pt x="1968" y="122"/>
                  <a:pt x="1968" y="114"/>
                </a:cubicBezTo>
                <a:cubicBezTo>
                  <a:pt x="1968" y="105"/>
                  <a:pt x="1962" y="99"/>
                  <a:pt x="1954" y="99"/>
                </a:cubicBezTo>
                <a:close/>
                <a:moveTo>
                  <a:pt x="1954" y="132"/>
                </a:moveTo>
                <a:cubicBezTo>
                  <a:pt x="1945" y="132"/>
                  <a:pt x="1939" y="138"/>
                  <a:pt x="1939" y="147"/>
                </a:cubicBezTo>
                <a:cubicBezTo>
                  <a:pt x="1939" y="155"/>
                  <a:pt x="1945" y="161"/>
                  <a:pt x="1954" y="161"/>
                </a:cubicBezTo>
                <a:cubicBezTo>
                  <a:pt x="1962" y="161"/>
                  <a:pt x="1968" y="155"/>
                  <a:pt x="1968" y="147"/>
                </a:cubicBezTo>
                <a:cubicBezTo>
                  <a:pt x="1968" y="138"/>
                  <a:pt x="1962" y="132"/>
                  <a:pt x="1954" y="132"/>
                </a:cubicBezTo>
                <a:close/>
                <a:moveTo>
                  <a:pt x="1954" y="165"/>
                </a:moveTo>
                <a:cubicBezTo>
                  <a:pt x="1945" y="165"/>
                  <a:pt x="1939" y="171"/>
                  <a:pt x="1939" y="179"/>
                </a:cubicBezTo>
                <a:cubicBezTo>
                  <a:pt x="1939" y="188"/>
                  <a:pt x="1945" y="194"/>
                  <a:pt x="1954" y="194"/>
                </a:cubicBezTo>
                <a:cubicBezTo>
                  <a:pt x="1962" y="194"/>
                  <a:pt x="1968" y="188"/>
                  <a:pt x="1968" y="179"/>
                </a:cubicBezTo>
                <a:cubicBezTo>
                  <a:pt x="1968" y="171"/>
                  <a:pt x="1962" y="165"/>
                  <a:pt x="1954" y="165"/>
                </a:cubicBezTo>
                <a:close/>
                <a:moveTo>
                  <a:pt x="1954" y="198"/>
                </a:moveTo>
                <a:cubicBezTo>
                  <a:pt x="1945" y="198"/>
                  <a:pt x="1939" y="204"/>
                  <a:pt x="1939" y="212"/>
                </a:cubicBezTo>
                <a:cubicBezTo>
                  <a:pt x="1939" y="221"/>
                  <a:pt x="1945" y="227"/>
                  <a:pt x="1954" y="227"/>
                </a:cubicBezTo>
                <a:cubicBezTo>
                  <a:pt x="1962" y="227"/>
                  <a:pt x="1968" y="221"/>
                  <a:pt x="1968" y="212"/>
                </a:cubicBezTo>
                <a:cubicBezTo>
                  <a:pt x="1968" y="204"/>
                  <a:pt x="1962" y="198"/>
                  <a:pt x="1954" y="198"/>
                </a:cubicBezTo>
                <a:close/>
                <a:moveTo>
                  <a:pt x="1954" y="230"/>
                </a:moveTo>
                <a:cubicBezTo>
                  <a:pt x="1945" y="230"/>
                  <a:pt x="1939" y="237"/>
                  <a:pt x="1939" y="245"/>
                </a:cubicBezTo>
                <a:cubicBezTo>
                  <a:pt x="1939" y="253"/>
                  <a:pt x="1945" y="260"/>
                  <a:pt x="1954" y="260"/>
                </a:cubicBezTo>
                <a:cubicBezTo>
                  <a:pt x="1962" y="260"/>
                  <a:pt x="1968" y="253"/>
                  <a:pt x="1968" y="245"/>
                </a:cubicBezTo>
                <a:cubicBezTo>
                  <a:pt x="1968" y="237"/>
                  <a:pt x="1962" y="230"/>
                  <a:pt x="1954" y="230"/>
                </a:cubicBezTo>
                <a:close/>
                <a:moveTo>
                  <a:pt x="1954" y="263"/>
                </a:moveTo>
                <a:cubicBezTo>
                  <a:pt x="1945" y="263"/>
                  <a:pt x="1939" y="270"/>
                  <a:pt x="1939" y="278"/>
                </a:cubicBezTo>
                <a:cubicBezTo>
                  <a:pt x="1939" y="286"/>
                  <a:pt x="1945" y="293"/>
                  <a:pt x="1954" y="293"/>
                </a:cubicBezTo>
                <a:cubicBezTo>
                  <a:pt x="1962" y="293"/>
                  <a:pt x="1968" y="286"/>
                  <a:pt x="1968" y="278"/>
                </a:cubicBezTo>
                <a:cubicBezTo>
                  <a:pt x="1968" y="270"/>
                  <a:pt x="1962" y="263"/>
                  <a:pt x="1954" y="263"/>
                </a:cubicBezTo>
                <a:close/>
                <a:moveTo>
                  <a:pt x="1954" y="296"/>
                </a:moveTo>
                <a:cubicBezTo>
                  <a:pt x="1945" y="296"/>
                  <a:pt x="1939" y="303"/>
                  <a:pt x="1939" y="311"/>
                </a:cubicBezTo>
                <a:cubicBezTo>
                  <a:pt x="1939" y="319"/>
                  <a:pt x="1945" y="326"/>
                  <a:pt x="1954" y="326"/>
                </a:cubicBezTo>
                <a:cubicBezTo>
                  <a:pt x="1962" y="326"/>
                  <a:pt x="1968" y="319"/>
                  <a:pt x="1968" y="311"/>
                </a:cubicBezTo>
                <a:cubicBezTo>
                  <a:pt x="1968" y="303"/>
                  <a:pt x="1962" y="296"/>
                  <a:pt x="1954" y="296"/>
                </a:cubicBezTo>
                <a:close/>
                <a:moveTo>
                  <a:pt x="1954" y="329"/>
                </a:moveTo>
                <a:cubicBezTo>
                  <a:pt x="1945" y="329"/>
                  <a:pt x="1939" y="336"/>
                  <a:pt x="1939" y="344"/>
                </a:cubicBezTo>
                <a:cubicBezTo>
                  <a:pt x="1939" y="352"/>
                  <a:pt x="1945" y="359"/>
                  <a:pt x="1954" y="359"/>
                </a:cubicBezTo>
                <a:cubicBezTo>
                  <a:pt x="1962" y="359"/>
                  <a:pt x="1968" y="352"/>
                  <a:pt x="1968" y="344"/>
                </a:cubicBezTo>
                <a:cubicBezTo>
                  <a:pt x="1968" y="336"/>
                  <a:pt x="1962" y="329"/>
                  <a:pt x="1954" y="329"/>
                </a:cubicBezTo>
                <a:close/>
                <a:moveTo>
                  <a:pt x="1954" y="362"/>
                </a:moveTo>
                <a:cubicBezTo>
                  <a:pt x="1945" y="362"/>
                  <a:pt x="1939" y="369"/>
                  <a:pt x="1939" y="377"/>
                </a:cubicBezTo>
                <a:cubicBezTo>
                  <a:pt x="1939" y="385"/>
                  <a:pt x="1945" y="392"/>
                  <a:pt x="1954" y="392"/>
                </a:cubicBezTo>
                <a:cubicBezTo>
                  <a:pt x="1962" y="392"/>
                  <a:pt x="1968" y="385"/>
                  <a:pt x="1968" y="377"/>
                </a:cubicBezTo>
                <a:cubicBezTo>
                  <a:pt x="1968" y="369"/>
                  <a:pt x="1962" y="362"/>
                  <a:pt x="1954" y="362"/>
                </a:cubicBezTo>
                <a:close/>
                <a:moveTo>
                  <a:pt x="1954" y="395"/>
                </a:moveTo>
                <a:cubicBezTo>
                  <a:pt x="1945" y="395"/>
                  <a:pt x="1939" y="402"/>
                  <a:pt x="1939" y="410"/>
                </a:cubicBezTo>
                <a:cubicBezTo>
                  <a:pt x="1939" y="418"/>
                  <a:pt x="1945" y="425"/>
                  <a:pt x="1954" y="425"/>
                </a:cubicBezTo>
                <a:cubicBezTo>
                  <a:pt x="1962" y="425"/>
                  <a:pt x="1968" y="418"/>
                  <a:pt x="1968" y="410"/>
                </a:cubicBezTo>
                <a:cubicBezTo>
                  <a:pt x="1968" y="402"/>
                  <a:pt x="1962" y="395"/>
                  <a:pt x="1954" y="395"/>
                </a:cubicBezTo>
                <a:close/>
                <a:moveTo>
                  <a:pt x="1954" y="428"/>
                </a:moveTo>
                <a:cubicBezTo>
                  <a:pt x="1945" y="428"/>
                  <a:pt x="1939" y="435"/>
                  <a:pt x="1939" y="443"/>
                </a:cubicBezTo>
                <a:cubicBezTo>
                  <a:pt x="1939" y="451"/>
                  <a:pt x="1945" y="458"/>
                  <a:pt x="1954" y="458"/>
                </a:cubicBezTo>
                <a:cubicBezTo>
                  <a:pt x="1962" y="458"/>
                  <a:pt x="1968" y="451"/>
                  <a:pt x="1968" y="443"/>
                </a:cubicBezTo>
                <a:cubicBezTo>
                  <a:pt x="1968" y="435"/>
                  <a:pt x="1962" y="428"/>
                  <a:pt x="1954" y="428"/>
                </a:cubicBezTo>
                <a:close/>
                <a:moveTo>
                  <a:pt x="1954" y="461"/>
                </a:moveTo>
                <a:cubicBezTo>
                  <a:pt x="1945" y="461"/>
                  <a:pt x="1939" y="468"/>
                  <a:pt x="1939" y="476"/>
                </a:cubicBezTo>
                <a:cubicBezTo>
                  <a:pt x="1939" y="484"/>
                  <a:pt x="1945" y="491"/>
                  <a:pt x="1954" y="491"/>
                </a:cubicBezTo>
                <a:cubicBezTo>
                  <a:pt x="1962" y="491"/>
                  <a:pt x="1968" y="484"/>
                  <a:pt x="1968" y="476"/>
                </a:cubicBezTo>
                <a:cubicBezTo>
                  <a:pt x="1968" y="468"/>
                  <a:pt x="1962" y="461"/>
                  <a:pt x="1954" y="461"/>
                </a:cubicBezTo>
                <a:close/>
                <a:moveTo>
                  <a:pt x="1954" y="494"/>
                </a:moveTo>
                <a:cubicBezTo>
                  <a:pt x="1945" y="494"/>
                  <a:pt x="1939" y="500"/>
                  <a:pt x="1939" y="509"/>
                </a:cubicBezTo>
                <a:cubicBezTo>
                  <a:pt x="1939" y="517"/>
                  <a:pt x="1945" y="523"/>
                  <a:pt x="1954" y="523"/>
                </a:cubicBezTo>
                <a:cubicBezTo>
                  <a:pt x="1962" y="523"/>
                  <a:pt x="1968" y="517"/>
                  <a:pt x="1968" y="509"/>
                </a:cubicBezTo>
                <a:cubicBezTo>
                  <a:pt x="1968" y="500"/>
                  <a:pt x="1962" y="494"/>
                  <a:pt x="1954" y="494"/>
                </a:cubicBezTo>
                <a:close/>
                <a:moveTo>
                  <a:pt x="1954" y="527"/>
                </a:moveTo>
                <a:cubicBezTo>
                  <a:pt x="1945" y="527"/>
                  <a:pt x="1939" y="533"/>
                  <a:pt x="1939" y="542"/>
                </a:cubicBezTo>
                <a:cubicBezTo>
                  <a:pt x="1939" y="550"/>
                  <a:pt x="1945" y="556"/>
                  <a:pt x="1954" y="556"/>
                </a:cubicBezTo>
                <a:cubicBezTo>
                  <a:pt x="1962" y="556"/>
                  <a:pt x="1968" y="550"/>
                  <a:pt x="1968" y="542"/>
                </a:cubicBezTo>
                <a:cubicBezTo>
                  <a:pt x="1968" y="533"/>
                  <a:pt x="1962" y="527"/>
                  <a:pt x="1954" y="527"/>
                </a:cubicBezTo>
                <a:close/>
                <a:moveTo>
                  <a:pt x="1954" y="560"/>
                </a:moveTo>
                <a:cubicBezTo>
                  <a:pt x="1945" y="560"/>
                  <a:pt x="1939" y="566"/>
                  <a:pt x="1939" y="574"/>
                </a:cubicBezTo>
                <a:cubicBezTo>
                  <a:pt x="1939" y="583"/>
                  <a:pt x="1945" y="589"/>
                  <a:pt x="1954" y="589"/>
                </a:cubicBezTo>
                <a:cubicBezTo>
                  <a:pt x="1962" y="589"/>
                  <a:pt x="1968" y="583"/>
                  <a:pt x="1968" y="574"/>
                </a:cubicBezTo>
                <a:cubicBezTo>
                  <a:pt x="1968" y="566"/>
                  <a:pt x="1962" y="560"/>
                  <a:pt x="1954" y="560"/>
                </a:cubicBezTo>
                <a:close/>
                <a:moveTo>
                  <a:pt x="1954" y="593"/>
                </a:moveTo>
                <a:cubicBezTo>
                  <a:pt x="1945" y="593"/>
                  <a:pt x="1939" y="599"/>
                  <a:pt x="1939" y="607"/>
                </a:cubicBezTo>
                <a:cubicBezTo>
                  <a:pt x="1939" y="616"/>
                  <a:pt x="1945" y="622"/>
                  <a:pt x="1954" y="622"/>
                </a:cubicBezTo>
                <a:cubicBezTo>
                  <a:pt x="1962" y="622"/>
                  <a:pt x="1968" y="616"/>
                  <a:pt x="1968" y="607"/>
                </a:cubicBezTo>
                <a:cubicBezTo>
                  <a:pt x="1968" y="599"/>
                  <a:pt x="1962" y="593"/>
                  <a:pt x="1954" y="593"/>
                </a:cubicBezTo>
                <a:close/>
                <a:moveTo>
                  <a:pt x="1954" y="625"/>
                </a:moveTo>
                <a:cubicBezTo>
                  <a:pt x="1945" y="625"/>
                  <a:pt x="1939" y="632"/>
                  <a:pt x="1939" y="640"/>
                </a:cubicBezTo>
                <a:cubicBezTo>
                  <a:pt x="1939" y="648"/>
                  <a:pt x="1945" y="655"/>
                  <a:pt x="1954" y="655"/>
                </a:cubicBezTo>
                <a:cubicBezTo>
                  <a:pt x="1962" y="655"/>
                  <a:pt x="1968" y="648"/>
                  <a:pt x="1968" y="640"/>
                </a:cubicBezTo>
                <a:cubicBezTo>
                  <a:pt x="1968" y="632"/>
                  <a:pt x="1962" y="625"/>
                  <a:pt x="1954" y="625"/>
                </a:cubicBezTo>
                <a:close/>
                <a:moveTo>
                  <a:pt x="1954" y="658"/>
                </a:moveTo>
                <a:cubicBezTo>
                  <a:pt x="1945" y="658"/>
                  <a:pt x="1939" y="665"/>
                  <a:pt x="1939" y="673"/>
                </a:cubicBezTo>
                <a:cubicBezTo>
                  <a:pt x="1939" y="681"/>
                  <a:pt x="1945" y="688"/>
                  <a:pt x="1954" y="688"/>
                </a:cubicBezTo>
                <a:cubicBezTo>
                  <a:pt x="1962" y="688"/>
                  <a:pt x="1968" y="681"/>
                  <a:pt x="1968" y="673"/>
                </a:cubicBezTo>
                <a:cubicBezTo>
                  <a:pt x="1968" y="665"/>
                  <a:pt x="1962" y="658"/>
                  <a:pt x="1954" y="658"/>
                </a:cubicBezTo>
                <a:close/>
                <a:moveTo>
                  <a:pt x="1954" y="691"/>
                </a:moveTo>
                <a:cubicBezTo>
                  <a:pt x="1945" y="691"/>
                  <a:pt x="1939" y="698"/>
                  <a:pt x="1939" y="706"/>
                </a:cubicBezTo>
                <a:cubicBezTo>
                  <a:pt x="1939" y="714"/>
                  <a:pt x="1945" y="721"/>
                  <a:pt x="1954" y="721"/>
                </a:cubicBezTo>
                <a:cubicBezTo>
                  <a:pt x="1962" y="721"/>
                  <a:pt x="1968" y="714"/>
                  <a:pt x="1968" y="706"/>
                </a:cubicBezTo>
                <a:cubicBezTo>
                  <a:pt x="1968" y="698"/>
                  <a:pt x="1962" y="691"/>
                  <a:pt x="1954" y="691"/>
                </a:cubicBezTo>
                <a:close/>
                <a:moveTo>
                  <a:pt x="1954" y="724"/>
                </a:moveTo>
                <a:cubicBezTo>
                  <a:pt x="1945" y="724"/>
                  <a:pt x="1939" y="731"/>
                  <a:pt x="1939" y="739"/>
                </a:cubicBezTo>
                <a:cubicBezTo>
                  <a:pt x="1939" y="747"/>
                  <a:pt x="1945" y="754"/>
                  <a:pt x="1954" y="754"/>
                </a:cubicBezTo>
                <a:cubicBezTo>
                  <a:pt x="1962" y="754"/>
                  <a:pt x="1968" y="747"/>
                  <a:pt x="1968" y="739"/>
                </a:cubicBezTo>
                <a:cubicBezTo>
                  <a:pt x="1968" y="731"/>
                  <a:pt x="1962" y="724"/>
                  <a:pt x="1954" y="724"/>
                </a:cubicBezTo>
                <a:close/>
                <a:moveTo>
                  <a:pt x="1954" y="757"/>
                </a:moveTo>
                <a:cubicBezTo>
                  <a:pt x="1945" y="757"/>
                  <a:pt x="1939" y="764"/>
                  <a:pt x="1939" y="772"/>
                </a:cubicBezTo>
                <a:cubicBezTo>
                  <a:pt x="1939" y="780"/>
                  <a:pt x="1945" y="787"/>
                  <a:pt x="1954" y="787"/>
                </a:cubicBezTo>
                <a:cubicBezTo>
                  <a:pt x="1962" y="787"/>
                  <a:pt x="1968" y="780"/>
                  <a:pt x="1968" y="772"/>
                </a:cubicBezTo>
                <a:cubicBezTo>
                  <a:pt x="1968" y="764"/>
                  <a:pt x="1962" y="757"/>
                  <a:pt x="1954" y="757"/>
                </a:cubicBezTo>
                <a:close/>
                <a:moveTo>
                  <a:pt x="1954" y="790"/>
                </a:moveTo>
                <a:cubicBezTo>
                  <a:pt x="1945" y="790"/>
                  <a:pt x="1939" y="797"/>
                  <a:pt x="1939" y="805"/>
                </a:cubicBezTo>
                <a:cubicBezTo>
                  <a:pt x="1939" y="813"/>
                  <a:pt x="1945" y="820"/>
                  <a:pt x="1954" y="820"/>
                </a:cubicBezTo>
                <a:cubicBezTo>
                  <a:pt x="1962" y="820"/>
                  <a:pt x="1968" y="813"/>
                  <a:pt x="1968" y="805"/>
                </a:cubicBezTo>
                <a:cubicBezTo>
                  <a:pt x="1968" y="797"/>
                  <a:pt x="1962" y="790"/>
                  <a:pt x="1954" y="790"/>
                </a:cubicBezTo>
                <a:close/>
                <a:moveTo>
                  <a:pt x="1954" y="823"/>
                </a:moveTo>
                <a:cubicBezTo>
                  <a:pt x="1945" y="823"/>
                  <a:pt x="1939" y="830"/>
                  <a:pt x="1939" y="838"/>
                </a:cubicBezTo>
                <a:cubicBezTo>
                  <a:pt x="1939" y="846"/>
                  <a:pt x="1945" y="853"/>
                  <a:pt x="1954" y="853"/>
                </a:cubicBezTo>
                <a:cubicBezTo>
                  <a:pt x="1962" y="853"/>
                  <a:pt x="1968" y="846"/>
                  <a:pt x="1968" y="838"/>
                </a:cubicBezTo>
                <a:cubicBezTo>
                  <a:pt x="1968" y="830"/>
                  <a:pt x="1962" y="823"/>
                  <a:pt x="1954" y="823"/>
                </a:cubicBezTo>
                <a:close/>
                <a:moveTo>
                  <a:pt x="1954" y="856"/>
                </a:moveTo>
                <a:cubicBezTo>
                  <a:pt x="1945" y="856"/>
                  <a:pt x="1939" y="863"/>
                  <a:pt x="1939" y="871"/>
                </a:cubicBezTo>
                <a:cubicBezTo>
                  <a:pt x="1939" y="879"/>
                  <a:pt x="1945" y="886"/>
                  <a:pt x="1954" y="886"/>
                </a:cubicBezTo>
                <a:cubicBezTo>
                  <a:pt x="1962" y="886"/>
                  <a:pt x="1968" y="879"/>
                  <a:pt x="1968" y="871"/>
                </a:cubicBezTo>
                <a:cubicBezTo>
                  <a:pt x="1968" y="863"/>
                  <a:pt x="1962" y="856"/>
                  <a:pt x="1954" y="856"/>
                </a:cubicBezTo>
                <a:close/>
                <a:moveTo>
                  <a:pt x="1954" y="889"/>
                </a:moveTo>
                <a:cubicBezTo>
                  <a:pt x="1945" y="889"/>
                  <a:pt x="1939" y="895"/>
                  <a:pt x="1939" y="904"/>
                </a:cubicBezTo>
                <a:cubicBezTo>
                  <a:pt x="1939" y="912"/>
                  <a:pt x="1945" y="918"/>
                  <a:pt x="1954" y="918"/>
                </a:cubicBezTo>
                <a:cubicBezTo>
                  <a:pt x="1962" y="918"/>
                  <a:pt x="1968" y="912"/>
                  <a:pt x="1968" y="904"/>
                </a:cubicBezTo>
                <a:cubicBezTo>
                  <a:pt x="1968" y="895"/>
                  <a:pt x="1962" y="889"/>
                  <a:pt x="1954" y="889"/>
                </a:cubicBezTo>
                <a:close/>
                <a:moveTo>
                  <a:pt x="1954" y="922"/>
                </a:moveTo>
                <a:cubicBezTo>
                  <a:pt x="1945" y="922"/>
                  <a:pt x="1939" y="928"/>
                  <a:pt x="1939" y="937"/>
                </a:cubicBezTo>
                <a:cubicBezTo>
                  <a:pt x="1939" y="945"/>
                  <a:pt x="1945" y="951"/>
                  <a:pt x="1954" y="951"/>
                </a:cubicBezTo>
                <a:cubicBezTo>
                  <a:pt x="1962" y="951"/>
                  <a:pt x="1968" y="945"/>
                  <a:pt x="1968" y="937"/>
                </a:cubicBezTo>
                <a:cubicBezTo>
                  <a:pt x="1968" y="928"/>
                  <a:pt x="1962" y="922"/>
                  <a:pt x="1954" y="922"/>
                </a:cubicBezTo>
                <a:close/>
                <a:moveTo>
                  <a:pt x="1954" y="955"/>
                </a:moveTo>
                <a:cubicBezTo>
                  <a:pt x="1945" y="955"/>
                  <a:pt x="1939" y="961"/>
                  <a:pt x="1939" y="970"/>
                </a:cubicBezTo>
                <a:cubicBezTo>
                  <a:pt x="1939" y="978"/>
                  <a:pt x="1945" y="984"/>
                  <a:pt x="1954" y="984"/>
                </a:cubicBezTo>
                <a:cubicBezTo>
                  <a:pt x="1962" y="984"/>
                  <a:pt x="1968" y="978"/>
                  <a:pt x="1968" y="970"/>
                </a:cubicBezTo>
                <a:cubicBezTo>
                  <a:pt x="1968" y="961"/>
                  <a:pt x="1962" y="955"/>
                  <a:pt x="1954" y="955"/>
                </a:cubicBezTo>
                <a:close/>
                <a:moveTo>
                  <a:pt x="1954" y="988"/>
                </a:moveTo>
                <a:cubicBezTo>
                  <a:pt x="1945" y="988"/>
                  <a:pt x="1939" y="994"/>
                  <a:pt x="1939" y="1002"/>
                </a:cubicBezTo>
                <a:cubicBezTo>
                  <a:pt x="1939" y="1011"/>
                  <a:pt x="1945" y="1017"/>
                  <a:pt x="1954" y="1017"/>
                </a:cubicBezTo>
                <a:cubicBezTo>
                  <a:pt x="1962" y="1017"/>
                  <a:pt x="1968" y="1011"/>
                  <a:pt x="1968" y="1002"/>
                </a:cubicBezTo>
                <a:cubicBezTo>
                  <a:pt x="1968" y="994"/>
                  <a:pt x="1962" y="988"/>
                  <a:pt x="1954" y="988"/>
                </a:cubicBezTo>
                <a:close/>
                <a:moveTo>
                  <a:pt x="1954" y="1021"/>
                </a:moveTo>
                <a:cubicBezTo>
                  <a:pt x="1945" y="1021"/>
                  <a:pt x="1939" y="1027"/>
                  <a:pt x="1939" y="1035"/>
                </a:cubicBezTo>
                <a:cubicBezTo>
                  <a:pt x="1939" y="1044"/>
                  <a:pt x="1945" y="1050"/>
                  <a:pt x="1954" y="1050"/>
                </a:cubicBezTo>
                <a:cubicBezTo>
                  <a:pt x="1962" y="1050"/>
                  <a:pt x="1968" y="1044"/>
                  <a:pt x="1968" y="1035"/>
                </a:cubicBezTo>
                <a:cubicBezTo>
                  <a:pt x="1968" y="1027"/>
                  <a:pt x="1962" y="1021"/>
                  <a:pt x="1954" y="1021"/>
                </a:cubicBezTo>
                <a:close/>
                <a:moveTo>
                  <a:pt x="1954" y="1053"/>
                </a:moveTo>
                <a:cubicBezTo>
                  <a:pt x="1945" y="1053"/>
                  <a:pt x="1939" y="1060"/>
                  <a:pt x="1939" y="1068"/>
                </a:cubicBezTo>
                <a:cubicBezTo>
                  <a:pt x="1939" y="1076"/>
                  <a:pt x="1945" y="1083"/>
                  <a:pt x="1954" y="1083"/>
                </a:cubicBezTo>
                <a:cubicBezTo>
                  <a:pt x="1962" y="1083"/>
                  <a:pt x="1968" y="1076"/>
                  <a:pt x="1968" y="1068"/>
                </a:cubicBezTo>
                <a:cubicBezTo>
                  <a:pt x="1968" y="1060"/>
                  <a:pt x="1962" y="1053"/>
                  <a:pt x="1954" y="1053"/>
                </a:cubicBezTo>
                <a:close/>
                <a:moveTo>
                  <a:pt x="1954" y="1086"/>
                </a:moveTo>
                <a:cubicBezTo>
                  <a:pt x="1945" y="1086"/>
                  <a:pt x="1939" y="1093"/>
                  <a:pt x="1939" y="1101"/>
                </a:cubicBezTo>
                <a:cubicBezTo>
                  <a:pt x="1939" y="1109"/>
                  <a:pt x="1945" y="1116"/>
                  <a:pt x="1954" y="1116"/>
                </a:cubicBezTo>
                <a:cubicBezTo>
                  <a:pt x="1962" y="1116"/>
                  <a:pt x="1968" y="1109"/>
                  <a:pt x="1968" y="1101"/>
                </a:cubicBezTo>
                <a:cubicBezTo>
                  <a:pt x="1968" y="1093"/>
                  <a:pt x="1962" y="1086"/>
                  <a:pt x="1954" y="1086"/>
                </a:cubicBezTo>
                <a:close/>
                <a:moveTo>
                  <a:pt x="1954" y="1119"/>
                </a:moveTo>
                <a:cubicBezTo>
                  <a:pt x="1945" y="1119"/>
                  <a:pt x="1939" y="1126"/>
                  <a:pt x="1939" y="1134"/>
                </a:cubicBezTo>
                <a:cubicBezTo>
                  <a:pt x="1939" y="1142"/>
                  <a:pt x="1945" y="1149"/>
                  <a:pt x="1954" y="1149"/>
                </a:cubicBezTo>
                <a:cubicBezTo>
                  <a:pt x="1962" y="1149"/>
                  <a:pt x="1968" y="1142"/>
                  <a:pt x="1968" y="1134"/>
                </a:cubicBezTo>
                <a:cubicBezTo>
                  <a:pt x="1968" y="1126"/>
                  <a:pt x="1962" y="1119"/>
                  <a:pt x="1954" y="1119"/>
                </a:cubicBezTo>
                <a:close/>
                <a:moveTo>
                  <a:pt x="1954" y="1152"/>
                </a:moveTo>
                <a:cubicBezTo>
                  <a:pt x="1945" y="1152"/>
                  <a:pt x="1939" y="1159"/>
                  <a:pt x="1939" y="1167"/>
                </a:cubicBezTo>
                <a:cubicBezTo>
                  <a:pt x="1939" y="1175"/>
                  <a:pt x="1945" y="1182"/>
                  <a:pt x="1954" y="1182"/>
                </a:cubicBezTo>
                <a:cubicBezTo>
                  <a:pt x="1962" y="1182"/>
                  <a:pt x="1968" y="1175"/>
                  <a:pt x="1968" y="1167"/>
                </a:cubicBezTo>
                <a:cubicBezTo>
                  <a:pt x="1968" y="1159"/>
                  <a:pt x="1962" y="1152"/>
                  <a:pt x="1954" y="1152"/>
                </a:cubicBezTo>
                <a:close/>
                <a:moveTo>
                  <a:pt x="1954" y="1185"/>
                </a:moveTo>
                <a:cubicBezTo>
                  <a:pt x="1945" y="1185"/>
                  <a:pt x="1939" y="1192"/>
                  <a:pt x="1939" y="1200"/>
                </a:cubicBezTo>
                <a:cubicBezTo>
                  <a:pt x="1939" y="1208"/>
                  <a:pt x="1945" y="1215"/>
                  <a:pt x="1954" y="1215"/>
                </a:cubicBezTo>
                <a:cubicBezTo>
                  <a:pt x="1962" y="1215"/>
                  <a:pt x="1968" y="1208"/>
                  <a:pt x="1968" y="1200"/>
                </a:cubicBezTo>
                <a:cubicBezTo>
                  <a:pt x="1968" y="1192"/>
                  <a:pt x="1962" y="1185"/>
                  <a:pt x="1954" y="1185"/>
                </a:cubicBezTo>
                <a:close/>
                <a:moveTo>
                  <a:pt x="1954" y="1218"/>
                </a:moveTo>
                <a:cubicBezTo>
                  <a:pt x="1945" y="1218"/>
                  <a:pt x="1939" y="1225"/>
                  <a:pt x="1939" y="1233"/>
                </a:cubicBezTo>
                <a:cubicBezTo>
                  <a:pt x="1939" y="1241"/>
                  <a:pt x="1945" y="1248"/>
                  <a:pt x="1954" y="1248"/>
                </a:cubicBezTo>
                <a:cubicBezTo>
                  <a:pt x="1962" y="1248"/>
                  <a:pt x="1968" y="1241"/>
                  <a:pt x="1968" y="1233"/>
                </a:cubicBezTo>
                <a:cubicBezTo>
                  <a:pt x="1968" y="1225"/>
                  <a:pt x="1962" y="1218"/>
                  <a:pt x="1954" y="1218"/>
                </a:cubicBezTo>
                <a:close/>
                <a:moveTo>
                  <a:pt x="1954" y="1251"/>
                </a:moveTo>
                <a:cubicBezTo>
                  <a:pt x="1945" y="1251"/>
                  <a:pt x="1939" y="1258"/>
                  <a:pt x="1939" y="1266"/>
                </a:cubicBezTo>
                <a:cubicBezTo>
                  <a:pt x="1939" y="1274"/>
                  <a:pt x="1945" y="1281"/>
                  <a:pt x="1954" y="1281"/>
                </a:cubicBezTo>
                <a:cubicBezTo>
                  <a:pt x="1962" y="1281"/>
                  <a:pt x="1968" y="1274"/>
                  <a:pt x="1968" y="1266"/>
                </a:cubicBezTo>
                <a:cubicBezTo>
                  <a:pt x="1968" y="1258"/>
                  <a:pt x="1962" y="1251"/>
                  <a:pt x="1954" y="1251"/>
                </a:cubicBezTo>
                <a:close/>
                <a:moveTo>
                  <a:pt x="1954" y="1284"/>
                </a:moveTo>
                <a:cubicBezTo>
                  <a:pt x="1945" y="1284"/>
                  <a:pt x="1939" y="1291"/>
                  <a:pt x="1939" y="1299"/>
                </a:cubicBezTo>
                <a:cubicBezTo>
                  <a:pt x="1939" y="1307"/>
                  <a:pt x="1945" y="1314"/>
                  <a:pt x="1954" y="1314"/>
                </a:cubicBezTo>
                <a:cubicBezTo>
                  <a:pt x="1962" y="1314"/>
                  <a:pt x="1968" y="1307"/>
                  <a:pt x="1968" y="1299"/>
                </a:cubicBezTo>
                <a:cubicBezTo>
                  <a:pt x="1968" y="1291"/>
                  <a:pt x="1962" y="1284"/>
                  <a:pt x="1954" y="1284"/>
                </a:cubicBezTo>
                <a:close/>
                <a:moveTo>
                  <a:pt x="1954" y="1317"/>
                </a:moveTo>
                <a:cubicBezTo>
                  <a:pt x="1945" y="1317"/>
                  <a:pt x="1939" y="1323"/>
                  <a:pt x="1939" y="1332"/>
                </a:cubicBezTo>
                <a:cubicBezTo>
                  <a:pt x="1939" y="1340"/>
                  <a:pt x="1945" y="1346"/>
                  <a:pt x="1954" y="1346"/>
                </a:cubicBezTo>
                <a:cubicBezTo>
                  <a:pt x="1962" y="1346"/>
                  <a:pt x="1968" y="1340"/>
                  <a:pt x="1968" y="1332"/>
                </a:cubicBezTo>
                <a:cubicBezTo>
                  <a:pt x="1968" y="1323"/>
                  <a:pt x="1962" y="1317"/>
                  <a:pt x="1954" y="1317"/>
                </a:cubicBezTo>
                <a:close/>
                <a:moveTo>
                  <a:pt x="1954" y="1350"/>
                </a:moveTo>
                <a:cubicBezTo>
                  <a:pt x="1945" y="1350"/>
                  <a:pt x="1939" y="1356"/>
                  <a:pt x="1939" y="1365"/>
                </a:cubicBezTo>
                <a:cubicBezTo>
                  <a:pt x="1939" y="1373"/>
                  <a:pt x="1945" y="1379"/>
                  <a:pt x="1954" y="1379"/>
                </a:cubicBezTo>
                <a:cubicBezTo>
                  <a:pt x="1962" y="1379"/>
                  <a:pt x="1968" y="1373"/>
                  <a:pt x="1968" y="1365"/>
                </a:cubicBezTo>
                <a:cubicBezTo>
                  <a:pt x="1968" y="1356"/>
                  <a:pt x="1962" y="1350"/>
                  <a:pt x="1954" y="1350"/>
                </a:cubicBezTo>
                <a:close/>
                <a:moveTo>
                  <a:pt x="1954" y="1383"/>
                </a:moveTo>
                <a:cubicBezTo>
                  <a:pt x="1945" y="1383"/>
                  <a:pt x="1939" y="1389"/>
                  <a:pt x="1939" y="1397"/>
                </a:cubicBezTo>
                <a:cubicBezTo>
                  <a:pt x="1939" y="1406"/>
                  <a:pt x="1945" y="1412"/>
                  <a:pt x="1954" y="1412"/>
                </a:cubicBezTo>
                <a:cubicBezTo>
                  <a:pt x="1962" y="1412"/>
                  <a:pt x="1968" y="1406"/>
                  <a:pt x="1968" y="1397"/>
                </a:cubicBezTo>
                <a:cubicBezTo>
                  <a:pt x="1968" y="1389"/>
                  <a:pt x="1962" y="1383"/>
                  <a:pt x="1954" y="1383"/>
                </a:cubicBezTo>
                <a:close/>
                <a:moveTo>
                  <a:pt x="1954" y="1416"/>
                </a:moveTo>
                <a:cubicBezTo>
                  <a:pt x="1945" y="1416"/>
                  <a:pt x="1939" y="1422"/>
                  <a:pt x="1939" y="1430"/>
                </a:cubicBezTo>
                <a:cubicBezTo>
                  <a:pt x="1939" y="1439"/>
                  <a:pt x="1945" y="1445"/>
                  <a:pt x="1954" y="1445"/>
                </a:cubicBezTo>
                <a:cubicBezTo>
                  <a:pt x="1962" y="1445"/>
                  <a:pt x="1968" y="1439"/>
                  <a:pt x="1968" y="1430"/>
                </a:cubicBezTo>
                <a:cubicBezTo>
                  <a:pt x="1968" y="1422"/>
                  <a:pt x="1962" y="1416"/>
                  <a:pt x="1954" y="1416"/>
                </a:cubicBezTo>
                <a:close/>
                <a:moveTo>
                  <a:pt x="1987" y="0"/>
                </a:moveTo>
                <a:cubicBezTo>
                  <a:pt x="1978" y="0"/>
                  <a:pt x="1972" y="7"/>
                  <a:pt x="1972" y="15"/>
                </a:cubicBezTo>
                <a:cubicBezTo>
                  <a:pt x="1972" y="23"/>
                  <a:pt x="1978" y="30"/>
                  <a:pt x="1987" y="30"/>
                </a:cubicBezTo>
                <a:cubicBezTo>
                  <a:pt x="1995" y="30"/>
                  <a:pt x="2001" y="23"/>
                  <a:pt x="2001" y="15"/>
                </a:cubicBezTo>
                <a:cubicBezTo>
                  <a:pt x="2001" y="7"/>
                  <a:pt x="1995" y="0"/>
                  <a:pt x="1987" y="0"/>
                </a:cubicBezTo>
                <a:close/>
                <a:moveTo>
                  <a:pt x="1987" y="33"/>
                </a:moveTo>
                <a:cubicBezTo>
                  <a:pt x="1978" y="33"/>
                  <a:pt x="1972" y="40"/>
                  <a:pt x="1972" y="48"/>
                </a:cubicBezTo>
                <a:cubicBezTo>
                  <a:pt x="1972" y="56"/>
                  <a:pt x="1978" y="63"/>
                  <a:pt x="1987" y="63"/>
                </a:cubicBezTo>
                <a:cubicBezTo>
                  <a:pt x="1995" y="63"/>
                  <a:pt x="2001" y="56"/>
                  <a:pt x="2001" y="48"/>
                </a:cubicBezTo>
                <a:cubicBezTo>
                  <a:pt x="2001" y="40"/>
                  <a:pt x="1995" y="33"/>
                  <a:pt x="1987" y="33"/>
                </a:cubicBezTo>
                <a:close/>
                <a:moveTo>
                  <a:pt x="1987" y="66"/>
                </a:moveTo>
                <a:cubicBezTo>
                  <a:pt x="1978" y="66"/>
                  <a:pt x="1972" y="72"/>
                  <a:pt x="1972" y="81"/>
                </a:cubicBezTo>
                <a:cubicBezTo>
                  <a:pt x="1972" y="89"/>
                  <a:pt x="1978" y="95"/>
                  <a:pt x="1987" y="95"/>
                </a:cubicBezTo>
                <a:cubicBezTo>
                  <a:pt x="1995" y="95"/>
                  <a:pt x="2001" y="89"/>
                  <a:pt x="2001" y="81"/>
                </a:cubicBezTo>
                <a:cubicBezTo>
                  <a:pt x="2001" y="72"/>
                  <a:pt x="1995" y="66"/>
                  <a:pt x="1987" y="66"/>
                </a:cubicBezTo>
                <a:close/>
                <a:moveTo>
                  <a:pt x="1987" y="99"/>
                </a:moveTo>
                <a:cubicBezTo>
                  <a:pt x="1978" y="99"/>
                  <a:pt x="1972" y="105"/>
                  <a:pt x="1972" y="114"/>
                </a:cubicBezTo>
                <a:cubicBezTo>
                  <a:pt x="1972" y="122"/>
                  <a:pt x="1978" y="128"/>
                  <a:pt x="1987" y="128"/>
                </a:cubicBezTo>
                <a:cubicBezTo>
                  <a:pt x="1995" y="128"/>
                  <a:pt x="2001" y="122"/>
                  <a:pt x="2001" y="114"/>
                </a:cubicBezTo>
                <a:cubicBezTo>
                  <a:pt x="2001" y="105"/>
                  <a:pt x="1995" y="99"/>
                  <a:pt x="1987" y="99"/>
                </a:cubicBezTo>
                <a:close/>
                <a:moveTo>
                  <a:pt x="1987" y="132"/>
                </a:moveTo>
                <a:cubicBezTo>
                  <a:pt x="1978" y="132"/>
                  <a:pt x="1972" y="138"/>
                  <a:pt x="1972" y="147"/>
                </a:cubicBezTo>
                <a:cubicBezTo>
                  <a:pt x="1972" y="155"/>
                  <a:pt x="1978" y="161"/>
                  <a:pt x="1987" y="161"/>
                </a:cubicBezTo>
                <a:cubicBezTo>
                  <a:pt x="1995" y="161"/>
                  <a:pt x="2001" y="155"/>
                  <a:pt x="2001" y="147"/>
                </a:cubicBezTo>
                <a:cubicBezTo>
                  <a:pt x="2001" y="138"/>
                  <a:pt x="1995" y="132"/>
                  <a:pt x="1987" y="132"/>
                </a:cubicBezTo>
                <a:close/>
                <a:moveTo>
                  <a:pt x="1987" y="165"/>
                </a:moveTo>
                <a:cubicBezTo>
                  <a:pt x="1978" y="165"/>
                  <a:pt x="1972" y="171"/>
                  <a:pt x="1972" y="179"/>
                </a:cubicBezTo>
                <a:cubicBezTo>
                  <a:pt x="1972" y="188"/>
                  <a:pt x="1978" y="194"/>
                  <a:pt x="1987" y="194"/>
                </a:cubicBezTo>
                <a:cubicBezTo>
                  <a:pt x="1995" y="194"/>
                  <a:pt x="2001" y="188"/>
                  <a:pt x="2001" y="179"/>
                </a:cubicBezTo>
                <a:cubicBezTo>
                  <a:pt x="2001" y="171"/>
                  <a:pt x="1995" y="165"/>
                  <a:pt x="1987" y="165"/>
                </a:cubicBezTo>
                <a:close/>
                <a:moveTo>
                  <a:pt x="1987" y="198"/>
                </a:moveTo>
                <a:cubicBezTo>
                  <a:pt x="1978" y="198"/>
                  <a:pt x="1972" y="204"/>
                  <a:pt x="1972" y="212"/>
                </a:cubicBezTo>
                <a:cubicBezTo>
                  <a:pt x="1972" y="221"/>
                  <a:pt x="1978" y="227"/>
                  <a:pt x="1987" y="227"/>
                </a:cubicBezTo>
                <a:cubicBezTo>
                  <a:pt x="1995" y="227"/>
                  <a:pt x="2001" y="221"/>
                  <a:pt x="2001" y="212"/>
                </a:cubicBezTo>
                <a:cubicBezTo>
                  <a:pt x="2001" y="204"/>
                  <a:pt x="1995" y="198"/>
                  <a:pt x="1987" y="198"/>
                </a:cubicBezTo>
                <a:close/>
                <a:moveTo>
                  <a:pt x="1987" y="230"/>
                </a:moveTo>
                <a:cubicBezTo>
                  <a:pt x="1978" y="230"/>
                  <a:pt x="1972" y="237"/>
                  <a:pt x="1972" y="245"/>
                </a:cubicBezTo>
                <a:cubicBezTo>
                  <a:pt x="1972" y="253"/>
                  <a:pt x="1978" y="260"/>
                  <a:pt x="1987" y="260"/>
                </a:cubicBezTo>
                <a:cubicBezTo>
                  <a:pt x="1995" y="260"/>
                  <a:pt x="2001" y="253"/>
                  <a:pt x="2001" y="245"/>
                </a:cubicBezTo>
                <a:cubicBezTo>
                  <a:pt x="2001" y="237"/>
                  <a:pt x="1995" y="230"/>
                  <a:pt x="1987" y="230"/>
                </a:cubicBezTo>
                <a:close/>
                <a:moveTo>
                  <a:pt x="1987" y="263"/>
                </a:moveTo>
                <a:cubicBezTo>
                  <a:pt x="1978" y="263"/>
                  <a:pt x="1972" y="270"/>
                  <a:pt x="1972" y="278"/>
                </a:cubicBezTo>
                <a:cubicBezTo>
                  <a:pt x="1972" y="286"/>
                  <a:pt x="1978" y="293"/>
                  <a:pt x="1987" y="293"/>
                </a:cubicBezTo>
                <a:cubicBezTo>
                  <a:pt x="1995" y="293"/>
                  <a:pt x="2001" y="286"/>
                  <a:pt x="2001" y="278"/>
                </a:cubicBezTo>
                <a:cubicBezTo>
                  <a:pt x="2001" y="270"/>
                  <a:pt x="1995" y="263"/>
                  <a:pt x="1987" y="263"/>
                </a:cubicBezTo>
                <a:close/>
                <a:moveTo>
                  <a:pt x="1987" y="296"/>
                </a:moveTo>
                <a:cubicBezTo>
                  <a:pt x="1978" y="296"/>
                  <a:pt x="1972" y="303"/>
                  <a:pt x="1972" y="311"/>
                </a:cubicBezTo>
                <a:cubicBezTo>
                  <a:pt x="1972" y="319"/>
                  <a:pt x="1978" y="326"/>
                  <a:pt x="1987" y="326"/>
                </a:cubicBezTo>
                <a:cubicBezTo>
                  <a:pt x="1995" y="326"/>
                  <a:pt x="2001" y="319"/>
                  <a:pt x="2001" y="311"/>
                </a:cubicBezTo>
                <a:cubicBezTo>
                  <a:pt x="2001" y="303"/>
                  <a:pt x="1995" y="296"/>
                  <a:pt x="1987" y="296"/>
                </a:cubicBezTo>
                <a:close/>
                <a:moveTo>
                  <a:pt x="1987" y="329"/>
                </a:moveTo>
                <a:cubicBezTo>
                  <a:pt x="1978" y="329"/>
                  <a:pt x="1972" y="336"/>
                  <a:pt x="1972" y="344"/>
                </a:cubicBezTo>
                <a:cubicBezTo>
                  <a:pt x="1972" y="352"/>
                  <a:pt x="1978" y="359"/>
                  <a:pt x="1987" y="359"/>
                </a:cubicBezTo>
                <a:cubicBezTo>
                  <a:pt x="1995" y="359"/>
                  <a:pt x="2001" y="352"/>
                  <a:pt x="2001" y="344"/>
                </a:cubicBezTo>
                <a:cubicBezTo>
                  <a:pt x="2001" y="336"/>
                  <a:pt x="1995" y="329"/>
                  <a:pt x="1987" y="329"/>
                </a:cubicBezTo>
                <a:close/>
                <a:moveTo>
                  <a:pt x="1987" y="362"/>
                </a:moveTo>
                <a:cubicBezTo>
                  <a:pt x="1978" y="362"/>
                  <a:pt x="1972" y="369"/>
                  <a:pt x="1972" y="377"/>
                </a:cubicBezTo>
                <a:cubicBezTo>
                  <a:pt x="1972" y="385"/>
                  <a:pt x="1978" y="392"/>
                  <a:pt x="1987" y="392"/>
                </a:cubicBezTo>
                <a:cubicBezTo>
                  <a:pt x="1995" y="392"/>
                  <a:pt x="2001" y="385"/>
                  <a:pt x="2001" y="377"/>
                </a:cubicBezTo>
                <a:cubicBezTo>
                  <a:pt x="2001" y="369"/>
                  <a:pt x="1995" y="362"/>
                  <a:pt x="1987" y="362"/>
                </a:cubicBezTo>
                <a:close/>
                <a:moveTo>
                  <a:pt x="1987" y="395"/>
                </a:moveTo>
                <a:cubicBezTo>
                  <a:pt x="1978" y="395"/>
                  <a:pt x="1972" y="402"/>
                  <a:pt x="1972" y="410"/>
                </a:cubicBezTo>
                <a:cubicBezTo>
                  <a:pt x="1972" y="418"/>
                  <a:pt x="1978" y="425"/>
                  <a:pt x="1987" y="425"/>
                </a:cubicBezTo>
                <a:cubicBezTo>
                  <a:pt x="1995" y="425"/>
                  <a:pt x="2001" y="418"/>
                  <a:pt x="2001" y="410"/>
                </a:cubicBezTo>
                <a:cubicBezTo>
                  <a:pt x="2001" y="402"/>
                  <a:pt x="1995" y="395"/>
                  <a:pt x="1987" y="395"/>
                </a:cubicBezTo>
                <a:close/>
                <a:moveTo>
                  <a:pt x="1987" y="428"/>
                </a:moveTo>
                <a:cubicBezTo>
                  <a:pt x="1978" y="428"/>
                  <a:pt x="1972" y="435"/>
                  <a:pt x="1972" y="443"/>
                </a:cubicBezTo>
                <a:cubicBezTo>
                  <a:pt x="1972" y="451"/>
                  <a:pt x="1978" y="458"/>
                  <a:pt x="1987" y="458"/>
                </a:cubicBezTo>
                <a:cubicBezTo>
                  <a:pt x="1995" y="458"/>
                  <a:pt x="2001" y="451"/>
                  <a:pt x="2001" y="443"/>
                </a:cubicBezTo>
                <a:cubicBezTo>
                  <a:pt x="2001" y="435"/>
                  <a:pt x="1995" y="428"/>
                  <a:pt x="1987" y="428"/>
                </a:cubicBezTo>
                <a:close/>
                <a:moveTo>
                  <a:pt x="1987" y="461"/>
                </a:moveTo>
                <a:cubicBezTo>
                  <a:pt x="1978" y="461"/>
                  <a:pt x="1972" y="468"/>
                  <a:pt x="1972" y="476"/>
                </a:cubicBezTo>
                <a:cubicBezTo>
                  <a:pt x="1972" y="484"/>
                  <a:pt x="1978" y="491"/>
                  <a:pt x="1987" y="491"/>
                </a:cubicBezTo>
                <a:cubicBezTo>
                  <a:pt x="1995" y="491"/>
                  <a:pt x="2001" y="484"/>
                  <a:pt x="2001" y="476"/>
                </a:cubicBezTo>
                <a:cubicBezTo>
                  <a:pt x="2001" y="468"/>
                  <a:pt x="1995" y="461"/>
                  <a:pt x="1987" y="461"/>
                </a:cubicBezTo>
                <a:close/>
                <a:moveTo>
                  <a:pt x="1987" y="494"/>
                </a:moveTo>
                <a:cubicBezTo>
                  <a:pt x="1978" y="494"/>
                  <a:pt x="1972" y="500"/>
                  <a:pt x="1972" y="509"/>
                </a:cubicBezTo>
                <a:cubicBezTo>
                  <a:pt x="1972" y="517"/>
                  <a:pt x="1978" y="523"/>
                  <a:pt x="1987" y="523"/>
                </a:cubicBezTo>
                <a:cubicBezTo>
                  <a:pt x="1995" y="523"/>
                  <a:pt x="2001" y="517"/>
                  <a:pt x="2001" y="509"/>
                </a:cubicBezTo>
                <a:cubicBezTo>
                  <a:pt x="2001" y="500"/>
                  <a:pt x="1995" y="494"/>
                  <a:pt x="1987" y="494"/>
                </a:cubicBezTo>
                <a:close/>
                <a:moveTo>
                  <a:pt x="1987" y="527"/>
                </a:moveTo>
                <a:cubicBezTo>
                  <a:pt x="1978" y="527"/>
                  <a:pt x="1972" y="533"/>
                  <a:pt x="1972" y="542"/>
                </a:cubicBezTo>
                <a:cubicBezTo>
                  <a:pt x="1972" y="550"/>
                  <a:pt x="1978" y="556"/>
                  <a:pt x="1987" y="556"/>
                </a:cubicBezTo>
                <a:cubicBezTo>
                  <a:pt x="1995" y="556"/>
                  <a:pt x="2001" y="550"/>
                  <a:pt x="2001" y="542"/>
                </a:cubicBezTo>
                <a:cubicBezTo>
                  <a:pt x="2001" y="533"/>
                  <a:pt x="1995" y="527"/>
                  <a:pt x="1987" y="527"/>
                </a:cubicBezTo>
                <a:close/>
                <a:moveTo>
                  <a:pt x="1987" y="560"/>
                </a:moveTo>
                <a:cubicBezTo>
                  <a:pt x="1978" y="560"/>
                  <a:pt x="1972" y="566"/>
                  <a:pt x="1972" y="574"/>
                </a:cubicBezTo>
                <a:cubicBezTo>
                  <a:pt x="1972" y="583"/>
                  <a:pt x="1978" y="589"/>
                  <a:pt x="1987" y="589"/>
                </a:cubicBezTo>
                <a:cubicBezTo>
                  <a:pt x="1995" y="589"/>
                  <a:pt x="2001" y="583"/>
                  <a:pt x="2001" y="574"/>
                </a:cubicBezTo>
                <a:cubicBezTo>
                  <a:pt x="2001" y="566"/>
                  <a:pt x="1995" y="560"/>
                  <a:pt x="1987" y="560"/>
                </a:cubicBezTo>
                <a:close/>
                <a:moveTo>
                  <a:pt x="1987" y="593"/>
                </a:moveTo>
                <a:cubicBezTo>
                  <a:pt x="1978" y="593"/>
                  <a:pt x="1972" y="599"/>
                  <a:pt x="1972" y="607"/>
                </a:cubicBezTo>
                <a:cubicBezTo>
                  <a:pt x="1972" y="616"/>
                  <a:pt x="1978" y="622"/>
                  <a:pt x="1987" y="622"/>
                </a:cubicBezTo>
                <a:cubicBezTo>
                  <a:pt x="1995" y="622"/>
                  <a:pt x="2001" y="616"/>
                  <a:pt x="2001" y="607"/>
                </a:cubicBezTo>
                <a:cubicBezTo>
                  <a:pt x="2001" y="599"/>
                  <a:pt x="1995" y="593"/>
                  <a:pt x="1987" y="593"/>
                </a:cubicBezTo>
                <a:close/>
                <a:moveTo>
                  <a:pt x="1987" y="625"/>
                </a:moveTo>
                <a:cubicBezTo>
                  <a:pt x="1978" y="625"/>
                  <a:pt x="1972" y="632"/>
                  <a:pt x="1972" y="640"/>
                </a:cubicBezTo>
                <a:cubicBezTo>
                  <a:pt x="1972" y="648"/>
                  <a:pt x="1978" y="655"/>
                  <a:pt x="1987" y="655"/>
                </a:cubicBezTo>
                <a:cubicBezTo>
                  <a:pt x="1995" y="655"/>
                  <a:pt x="2001" y="648"/>
                  <a:pt x="2001" y="640"/>
                </a:cubicBezTo>
                <a:cubicBezTo>
                  <a:pt x="2001" y="632"/>
                  <a:pt x="1995" y="625"/>
                  <a:pt x="1987" y="625"/>
                </a:cubicBezTo>
                <a:close/>
                <a:moveTo>
                  <a:pt x="1987" y="658"/>
                </a:moveTo>
                <a:cubicBezTo>
                  <a:pt x="1978" y="658"/>
                  <a:pt x="1972" y="665"/>
                  <a:pt x="1972" y="673"/>
                </a:cubicBezTo>
                <a:cubicBezTo>
                  <a:pt x="1972" y="681"/>
                  <a:pt x="1978" y="688"/>
                  <a:pt x="1987" y="688"/>
                </a:cubicBezTo>
                <a:cubicBezTo>
                  <a:pt x="1995" y="688"/>
                  <a:pt x="2001" y="681"/>
                  <a:pt x="2001" y="673"/>
                </a:cubicBezTo>
                <a:cubicBezTo>
                  <a:pt x="2001" y="665"/>
                  <a:pt x="1995" y="658"/>
                  <a:pt x="1987" y="658"/>
                </a:cubicBezTo>
                <a:close/>
                <a:moveTo>
                  <a:pt x="1987" y="691"/>
                </a:moveTo>
                <a:cubicBezTo>
                  <a:pt x="1978" y="691"/>
                  <a:pt x="1972" y="698"/>
                  <a:pt x="1972" y="706"/>
                </a:cubicBezTo>
                <a:cubicBezTo>
                  <a:pt x="1972" y="714"/>
                  <a:pt x="1978" y="721"/>
                  <a:pt x="1987" y="721"/>
                </a:cubicBezTo>
                <a:cubicBezTo>
                  <a:pt x="1995" y="721"/>
                  <a:pt x="2001" y="714"/>
                  <a:pt x="2001" y="706"/>
                </a:cubicBezTo>
                <a:cubicBezTo>
                  <a:pt x="2001" y="698"/>
                  <a:pt x="1995" y="691"/>
                  <a:pt x="1987" y="691"/>
                </a:cubicBezTo>
                <a:close/>
                <a:moveTo>
                  <a:pt x="1987" y="724"/>
                </a:moveTo>
                <a:cubicBezTo>
                  <a:pt x="1978" y="724"/>
                  <a:pt x="1972" y="731"/>
                  <a:pt x="1972" y="739"/>
                </a:cubicBezTo>
                <a:cubicBezTo>
                  <a:pt x="1972" y="747"/>
                  <a:pt x="1978" y="754"/>
                  <a:pt x="1987" y="754"/>
                </a:cubicBezTo>
                <a:cubicBezTo>
                  <a:pt x="1995" y="754"/>
                  <a:pt x="2001" y="747"/>
                  <a:pt x="2001" y="739"/>
                </a:cubicBezTo>
                <a:cubicBezTo>
                  <a:pt x="2001" y="731"/>
                  <a:pt x="1995" y="724"/>
                  <a:pt x="1987" y="724"/>
                </a:cubicBezTo>
                <a:close/>
                <a:moveTo>
                  <a:pt x="1987" y="757"/>
                </a:moveTo>
                <a:cubicBezTo>
                  <a:pt x="1978" y="757"/>
                  <a:pt x="1972" y="764"/>
                  <a:pt x="1972" y="772"/>
                </a:cubicBezTo>
                <a:cubicBezTo>
                  <a:pt x="1972" y="780"/>
                  <a:pt x="1978" y="787"/>
                  <a:pt x="1987" y="787"/>
                </a:cubicBezTo>
                <a:cubicBezTo>
                  <a:pt x="1995" y="787"/>
                  <a:pt x="2001" y="780"/>
                  <a:pt x="2001" y="772"/>
                </a:cubicBezTo>
                <a:cubicBezTo>
                  <a:pt x="2001" y="764"/>
                  <a:pt x="1995" y="757"/>
                  <a:pt x="1987" y="757"/>
                </a:cubicBezTo>
                <a:close/>
                <a:moveTo>
                  <a:pt x="1987" y="790"/>
                </a:moveTo>
                <a:cubicBezTo>
                  <a:pt x="1978" y="790"/>
                  <a:pt x="1972" y="797"/>
                  <a:pt x="1972" y="805"/>
                </a:cubicBezTo>
                <a:cubicBezTo>
                  <a:pt x="1972" y="813"/>
                  <a:pt x="1978" y="820"/>
                  <a:pt x="1987" y="820"/>
                </a:cubicBezTo>
                <a:cubicBezTo>
                  <a:pt x="1995" y="820"/>
                  <a:pt x="2001" y="813"/>
                  <a:pt x="2001" y="805"/>
                </a:cubicBezTo>
                <a:cubicBezTo>
                  <a:pt x="2001" y="797"/>
                  <a:pt x="1995" y="790"/>
                  <a:pt x="1987" y="790"/>
                </a:cubicBezTo>
                <a:close/>
                <a:moveTo>
                  <a:pt x="1987" y="823"/>
                </a:moveTo>
                <a:cubicBezTo>
                  <a:pt x="1978" y="823"/>
                  <a:pt x="1972" y="830"/>
                  <a:pt x="1972" y="838"/>
                </a:cubicBezTo>
                <a:cubicBezTo>
                  <a:pt x="1972" y="846"/>
                  <a:pt x="1978" y="853"/>
                  <a:pt x="1987" y="853"/>
                </a:cubicBezTo>
                <a:cubicBezTo>
                  <a:pt x="1995" y="853"/>
                  <a:pt x="2001" y="846"/>
                  <a:pt x="2001" y="838"/>
                </a:cubicBezTo>
                <a:cubicBezTo>
                  <a:pt x="2001" y="830"/>
                  <a:pt x="1995" y="823"/>
                  <a:pt x="1987" y="823"/>
                </a:cubicBezTo>
                <a:close/>
                <a:moveTo>
                  <a:pt x="1987" y="856"/>
                </a:moveTo>
                <a:cubicBezTo>
                  <a:pt x="1978" y="856"/>
                  <a:pt x="1972" y="863"/>
                  <a:pt x="1972" y="871"/>
                </a:cubicBezTo>
                <a:cubicBezTo>
                  <a:pt x="1972" y="879"/>
                  <a:pt x="1978" y="886"/>
                  <a:pt x="1987" y="886"/>
                </a:cubicBezTo>
                <a:cubicBezTo>
                  <a:pt x="1995" y="886"/>
                  <a:pt x="2001" y="879"/>
                  <a:pt x="2001" y="871"/>
                </a:cubicBezTo>
                <a:cubicBezTo>
                  <a:pt x="2001" y="863"/>
                  <a:pt x="1995" y="856"/>
                  <a:pt x="1987" y="856"/>
                </a:cubicBezTo>
                <a:close/>
                <a:moveTo>
                  <a:pt x="1987" y="889"/>
                </a:moveTo>
                <a:cubicBezTo>
                  <a:pt x="1978" y="889"/>
                  <a:pt x="1972" y="895"/>
                  <a:pt x="1972" y="904"/>
                </a:cubicBezTo>
                <a:cubicBezTo>
                  <a:pt x="1972" y="912"/>
                  <a:pt x="1978" y="918"/>
                  <a:pt x="1987" y="918"/>
                </a:cubicBezTo>
                <a:cubicBezTo>
                  <a:pt x="1995" y="918"/>
                  <a:pt x="2001" y="912"/>
                  <a:pt x="2001" y="904"/>
                </a:cubicBezTo>
                <a:cubicBezTo>
                  <a:pt x="2001" y="895"/>
                  <a:pt x="1995" y="889"/>
                  <a:pt x="1987" y="889"/>
                </a:cubicBezTo>
                <a:close/>
                <a:moveTo>
                  <a:pt x="1987" y="922"/>
                </a:moveTo>
                <a:cubicBezTo>
                  <a:pt x="1978" y="922"/>
                  <a:pt x="1972" y="928"/>
                  <a:pt x="1972" y="937"/>
                </a:cubicBezTo>
                <a:cubicBezTo>
                  <a:pt x="1972" y="945"/>
                  <a:pt x="1978" y="951"/>
                  <a:pt x="1987" y="951"/>
                </a:cubicBezTo>
                <a:cubicBezTo>
                  <a:pt x="1995" y="951"/>
                  <a:pt x="2001" y="945"/>
                  <a:pt x="2001" y="937"/>
                </a:cubicBezTo>
                <a:cubicBezTo>
                  <a:pt x="2001" y="928"/>
                  <a:pt x="1995" y="922"/>
                  <a:pt x="1987" y="922"/>
                </a:cubicBezTo>
                <a:close/>
                <a:moveTo>
                  <a:pt x="1987" y="955"/>
                </a:moveTo>
                <a:cubicBezTo>
                  <a:pt x="1978" y="955"/>
                  <a:pt x="1972" y="961"/>
                  <a:pt x="1972" y="970"/>
                </a:cubicBezTo>
                <a:cubicBezTo>
                  <a:pt x="1972" y="978"/>
                  <a:pt x="1978" y="984"/>
                  <a:pt x="1987" y="984"/>
                </a:cubicBezTo>
                <a:cubicBezTo>
                  <a:pt x="1995" y="984"/>
                  <a:pt x="2001" y="978"/>
                  <a:pt x="2001" y="970"/>
                </a:cubicBezTo>
                <a:cubicBezTo>
                  <a:pt x="2001" y="961"/>
                  <a:pt x="1995" y="955"/>
                  <a:pt x="1987" y="955"/>
                </a:cubicBezTo>
                <a:close/>
                <a:moveTo>
                  <a:pt x="1987" y="988"/>
                </a:moveTo>
                <a:cubicBezTo>
                  <a:pt x="1978" y="988"/>
                  <a:pt x="1972" y="994"/>
                  <a:pt x="1972" y="1002"/>
                </a:cubicBezTo>
                <a:cubicBezTo>
                  <a:pt x="1972" y="1011"/>
                  <a:pt x="1978" y="1017"/>
                  <a:pt x="1987" y="1017"/>
                </a:cubicBezTo>
                <a:cubicBezTo>
                  <a:pt x="1995" y="1017"/>
                  <a:pt x="2001" y="1011"/>
                  <a:pt x="2001" y="1002"/>
                </a:cubicBezTo>
                <a:cubicBezTo>
                  <a:pt x="2001" y="994"/>
                  <a:pt x="1995" y="988"/>
                  <a:pt x="1987" y="988"/>
                </a:cubicBezTo>
                <a:close/>
                <a:moveTo>
                  <a:pt x="1987" y="1021"/>
                </a:moveTo>
                <a:cubicBezTo>
                  <a:pt x="1978" y="1021"/>
                  <a:pt x="1972" y="1027"/>
                  <a:pt x="1972" y="1035"/>
                </a:cubicBezTo>
                <a:cubicBezTo>
                  <a:pt x="1972" y="1044"/>
                  <a:pt x="1978" y="1050"/>
                  <a:pt x="1987" y="1050"/>
                </a:cubicBezTo>
                <a:cubicBezTo>
                  <a:pt x="1995" y="1050"/>
                  <a:pt x="2001" y="1044"/>
                  <a:pt x="2001" y="1035"/>
                </a:cubicBezTo>
                <a:cubicBezTo>
                  <a:pt x="2001" y="1027"/>
                  <a:pt x="1995" y="1021"/>
                  <a:pt x="1987" y="1021"/>
                </a:cubicBezTo>
                <a:close/>
                <a:moveTo>
                  <a:pt x="1987" y="1053"/>
                </a:moveTo>
                <a:cubicBezTo>
                  <a:pt x="1978" y="1053"/>
                  <a:pt x="1972" y="1060"/>
                  <a:pt x="1972" y="1068"/>
                </a:cubicBezTo>
                <a:cubicBezTo>
                  <a:pt x="1972" y="1076"/>
                  <a:pt x="1978" y="1083"/>
                  <a:pt x="1987" y="1083"/>
                </a:cubicBezTo>
                <a:cubicBezTo>
                  <a:pt x="1995" y="1083"/>
                  <a:pt x="2001" y="1076"/>
                  <a:pt x="2001" y="1068"/>
                </a:cubicBezTo>
                <a:cubicBezTo>
                  <a:pt x="2001" y="1060"/>
                  <a:pt x="1995" y="1053"/>
                  <a:pt x="1987" y="1053"/>
                </a:cubicBezTo>
                <a:close/>
                <a:moveTo>
                  <a:pt x="1987" y="1086"/>
                </a:moveTo>
                <a:cubicBezTo>
                  <a:pt x="1978" y="1086"/>
                  <a:pt x="1972" y="1093"/>
                  <a:pt x="1972" y="1101"/>
                </a:cubicBezTo>
                <a:cubicBezTo>
                  <a:pt x="1972" y="1109"/>
                  <a:pt x="1978" y="1116"/>
                  <a:pt x="1987" y="1116"/>
                </a:cubicBezTo>
                <a:cubicBezTo>
                  <a:pt x="1995" y="1116"/>
                  <a:pt x="2001" y="1109"/>
                  <a:pt x="2001" y="1101"/>
                </a:cubicBezTo>
                <a:cubicBezTo>
                  <a:pt x="2001" y="1093"/>
                  <a:pt x="1995" y="1086"/>
                  <a:pt x="1987" y="1086"/>
                </a:cubicBezTo>
                <a:close/>
                <a:moveTo>
                  <a:pt x="1987" y="1119"/>
                </a:moveTo>
                <a:cubicBezTo>
                  <a:pt x="1978" y="1119"/>
                  <a:pt x="1972" y="1126"/>
                  <a:pt x="1972" y="1134"/>
                </a:cubicBezTo>
                <a:cubicBezTo>
                  <a:pt x="1972" y="1142"/>
                  <a:pt x="1978" y="1149"/>
                  <a:pt x="1987" y="1149"/>
                </a:cubicBezTo>
                <a:cubicBezTo>
                  <a:pt x="1995" y="1149"/>
                  <a:pt x="2001" y="1142"/>
                  <a:pt x="2001" y="1134"/>
                </a:cubicBezTo>
                <a:cubicBezTo>
                  <a:pt x="2001" y="1126"/>
                  <a:pt x="1995" y="1119"/>
                  <a:pt x="1987" y="1119"/>
                </a:cubicBezTo>
                <a:close/>
                <a:moveTo>
                  <a:pt x="1987" y="1152"/>
                </a:moveTo>
                <a:cubicBezTo>
                  <a:pt x="1978" y="1152"/>
                  <a:pt x="1972" y="1159"/>
                  <a:pt x="1972" y="1167"/>
                </a:cubicBezTo>
                <a:cubicBezTo>
                  <a:pt x="1972" y="1175"/>
                  <a:pt x="1978" y="1182"/>
                  <a:pt x="1987" y="1182"/>
                </a:cubicBezTo>
                <a:cubicBezTo>
                  <a:pt x="1995" y="1182"/>
                  <a:pt x="2001" y="1175"/>
                  <a:pt x="2001" y="1167"/>
                </a:cubicBezTo>
                <a:cubicBezTo>
                  <a:pt x="2001" y="1159"/>
                  <a:pt x="1995" y="1152"/>
                  <a:pt x="1987" y="1152"/>
                </a:cubicBezTo>
                <a:close/>
                <a:moveTo>
                  <a:pt x="1987" y="1185"/>
                </a:moveTo>
                <a:cubicBezTo>
                  <a:pt x="1978" y="1185"/>
                  <a:pt x="1972" y="1192"/>
                  <a:pt x="1972" y="1200"/>
                </a:cubicBezTo>
                <a:cubicBezTo>
                  <a:pt x="1972" y="1208"/>
                  <a:pt x="1978" y="1215"/>
                  <a:pt x="1987" y="1215"/>
                </a:cubicBezTo>
                <a:cubicBezTo>
                  <a:pt x="1995" y="1215"/>
                  <a:pt x="2001" y="1208"/>
                  <a:pt x="2001" y="1200"/>
                </a:cubicBezTo>
                <a:cubicBezTo>
                  <a:pt x="2001" y="1192"/>
                  <a:pt x="1995" y="1185"/>
                  <a:pt x="1987" y="1185"/>
                </a:cubicBezTo>
                <a:close/>
                <a:moveTo>
                  <a:pt x="1987" y="1218"/>
                </a:moveTo>
                <a:cubicBezTo>
                  <a:pt x="1978" y="1218"/>
                  <a:pt x="1972" y="1225"/>
                  <a:pt x="1972" y="1233"/>
                </a:cubicBezTo>
                <a:cubicBezTo>
                  <a:pt x="1972" y="1241"/>
                  <a:pt x="1978" y="1248"/>
                  <a:pt x="1987" y="1248"/>
                </a:cubicBezTo>
                <a:cubicBezTo>
                  <a:pt x="1995" y="1248"/>
                  <a:pt x="2001" y="1241"/>
                  <a:pt x="2001" y="1233"/>
                </a:cubicBezTo>
                <a:cubicBezTo>
                  <a:pt x="2001" y="1225"/>
                  <a:pt x="1995" y="1218"/>
                  <a:pt x="1987" y="1218"/>
                </a:cubicBezTo>
                <a:close/>
                <a:moveTo>
                  <a:pt x="1987" y="1251"/>
                </a:moveTo>
                <a:cubicBezTo>
                  <a:pt x="1978" y="1251"/>
                  <a:pt x="1972" y="1258"/>
                  <a:pt x="1972" y="1266"/>
                </a:cubicBezTo>
                <a:cubicBezTo>
                  <a:pt x="1972" y="1274"/>
                  <a:pt x="1978" y="1281"/>
                  <a:pt x="1987" y="1281"/>
                </a:cubicBezTo>
                <a:cubicBezTo>
                  <a:pt x="1995" y="1281"/>
                  <a:pt x="2001" y="1274"/>
                  <a:pt x="2001" y="1266"/>
                </a:cubicBezTo>
                <a:cubicBezTo>
                  <a:pt x="2001" y="1258"/>
                  <a:pt x="1995" y="1251"/>
                  <a:pt x="1987" y="1251"/>
                </a:cubicBezTo>
                <a:close/>
                <a:moveTo>
                  <a:pt x="1987" y="1284"/>
                </a:moveTo>
                <a:cubicBezTo>
                  <a:pt x="1978" y="1284"/>
                  <a:pt x="1972" y="1291"/>
                  <a:pt x="1972" y="1299"/>
                </a:cubicBezTo>
                <a:cubicBezTo>
                  <a:pt x="1972" y="1307"/>
                  <a:pt x="1978" y="1314"/>
                  <a:pt x="1987" y="1314"/>
                </a:cubicBezTo>
                <a:cubicBezTo>
                  <a:pt x="1995" y="1314"/>
                  <a:pt x="2001" y="1307"/>
                  <a:pt x="2001" y="1299"/>
                </a:cubicBezTo>
                <a:cubicBezTo>
                  <a:pt x="2001" y="1291"/>
                  <a:pt x="1995" y="1284"/>
                  <a:pt x="1987" y="1284"/>
                </a:cubicBezTo>
                <a:close/>
                <a:moveTo>
                  <a:pt x="1987" y="1317"/>
                </a:moveTo>
                <a:cubicBezTo>
                  <a:pt x="1978" y="1317"/>
                  <a:pt x="1972" y="1323"/>
                  <a:pt x="1972" y="1332"/>
                </a:cubicBezTo>
                <a:cubicBezTo>
                  <a:pt x="1972" y="1340"/>
                  <a:pt x="1978" y="1346"/>
                  <a:pt x="1987" y="1346"/>
                </a:cubicBezTo>
                <a:cubicBezTo>
                  <a:pt x="1995" y="1346"/>
                  <a:pt x="2001" y="1340"/>
                  <a:pt x="2001" y="1332"/>
                </a:cubicBezTo>
                <a:cubicBezTo>
                  <a:pt x="2001" y="1323"/>
                  <a:pt x="1995" y="1317"/>
                  <a:pt x="1987" y="1317"/>
                </a:cubicBezTo>
                <a:close/>
                <a:moveTo>
                  <a:pt x="1987" y="1350"/>
                </a:moveTo>
                <a:cubicBezTo>
                  <a:pt x="1978" y="1350"/>
                  <a:pt x="1972" y="1356"/>
                  <a:pt x="1972" y="1365"/>
                </a:cubicBezTo>
                <a:cubicBezTo>
                  <a:pt x="1972" y="1373"/>
                  <a:pt x="1978" y="1379"/>
                  <a:pt x="1987" y="1379"/>
                </a:cubicBezTo>
                <a:cubicBezTo>
                  <a:pt x="1995" y="1379"/>
                  <a:pt x="2001" y="1373"/>
                  <a:pt x="2001" y="1365"/>
                </a:cubicBezTo>
                <a:cubicBezTo>
                  <a:pt x="2001" y="1356"/>
                  <a:pt x="1995" y="1350"/>
                  <a:pt x="1987" y="1350"/>
                </a:cubicBezTo>
                <a:close/>
                <a:moveTo>
                  <a:pt x="1987" y="1383"/>
                </a:moveTo>
                <a:cubicBezTo>
                  <a:pt x="1978" y="1383"/>
                  <a:pt x="1972" y="1389"/>
                  <a:pt x="1972" y="1397"/>
                </a:cubicBezTo>
                <a:cubicBezTo>
                  <a:pt x="1972" y="1406"/>
                  <a:pt x="1978" y="1412"/>
                  <a:pt x="1987" y="1412"/>
                </a:cubicBezTo>
                <a:cubicBezTo>
                  <a:pt x="1995" y="1412"/>
                  <a:pt x="2001" y="1406"/>
                  <a:pt x="2001" y="1397"/>
                </a:cubicBezTo>
                <a:cubicBezTo>
                  <a:pt x="2001" y="1389"/>
                  <a:pt x="1995" y="1383"/>
                  <a:pt x="1987" y="1383"/>
                </a:cubicBezTo>
                <a:close/>
                <a:moveTo>
                  <a:pt x="1987" y="1416"/>
                </a:moveTo>
                <a:cubicBezTo>
                  <a:pt x="1978" y="1416"/>
                  <a:pt x="1972" y="1422"/>
                  <a:pt x="1972" y="1430"/>
                </a:cubicBezTo>
                <a:cubicBezTo>
                  <a:pt x="1972" y="1439"/>
                  <a:pt x="1978" y="1445"/>
                  <a:pt x="1987" y="1445"/>
                </a:cubicBezTo>
                <a:cubicBezTo>
                  <a:pt x="1995" y="1445"/>
                  <a:pt x="2001" y="1439"/>
                  <a:pt x="2001" y="1430"/>
                </a:cubicBezTo>
                <a:cubicBezTo>
                  <a:pt x="2001" y="1422"/>
                  <a:pt x="1995" y="1416"/>
                  <a:pt x="1987" y="1416"/>
                </a:cubicBezTo>
                <a:close/>
                <a:moveTo>
                  <a:pt x="2019" y="0"/>
                </a:moveTo>
                <a:cubicBezTo>
                  <a:pt x="2011" y="0"/>
                  <a:pt x="2005" y="7"/>
                  <a:pt x="2005" y="15"/>
                </a:cubicBezTo>
                <a:cubicBezTo>
                  <a:pt x="2005" y="23"/>
                  <a:pt x="2011" y="30"/>
                  <a:pt x="2019" y="30"/>
                </a:cubicBezTo>
                <a:cubicBezTo>
                  <a:pt x="2028" y="30"/>
                  <a:pt x="2034" y="23"/>
                  <a:pt x="2034" y="15"/>
                </a:cubicBezTo>
                <a:cubicBezTo>
                  <a:pt x="2034" y="7"/>
                  <a:pt x="2028" y="0"/>
                  <a:pt x="2019" y="0"/>
                </a:cubicBezTo>
                <a:close/>
                <a:moveTo>
                  <a:pt x="2019" y="33"/>
                </a:moveTo>
                <a:cubicBezTo>
                  <a:pt x="2011" y="33"/>
                  <a:pt x="2005" y="40"/>
                  <a:pt x="2005" y="48"/>
                </a:cubicBezTo>
                <a:cubicBezTo>
                  <a:pt x="2005" y="56"/>
                  <a:pt x="2011" y="63"/>
                  <a:pt x="2019" y="63"/>
                </a:cubicBezTo>
                <a:cubicBezTo>
                  <a:pt x="2028" y="63"/>
                  <a:pt x="2034" y="56"/>
                  <a:pt x="2034" y="48"/>
                </a:cubicBezTo>
                <a:cubicBezTo>
                  <a:pt x="2034" y="40"/>
                  <a:pt x="2028" y="33"/>
                  <a:pt x="2019" y="33"/>
                </a:cubicBezTo>
                <a:close/>
                <a:moveTo>
                  <a:pt x="2019" y="66"/>
                </a:moveTo>
                <a:cubicBezTo>
                  <a:pt x="2011" y="66"/>
                  <a:pt x="2005" y="72"/>
                  <a:pt x="2005" y="81"/>
                </a:cubicBezTo>
                <a:cubicBezTo>
                  <a:pt x="2005" y="89"/>
                  <a:pt x="2011" y="95"/>
                  <a:pt x="2019" y="95"/>
                </a:cubicBezTo>
                <a:cubicBezTo>
                  <a:pt x="2028" y="95"/>
                  <a:pt x="2034" y="89"/>
                  <a:pt x="2034" y="81"/>
                </a:cubicBezTo>
                <a:cubicBezTo>
                  <a:pt x="2034" y="72"/>
                  <a:pt x="2028" y="66"/>
                  <a:pt x="2019" y="66"/>
                </a:cubicBezTo>
                <a:close/>
                <a:moveTo>
                  <a:pt x="2019" y="99"/>
                </a:moveTo>
                <a:cubicBezTo>
                  <a:pt x="2011" y="99"/>
                  <a:pt x="2005" y="105"/>
                  <a:pt x="2005" y="114"/>
                </a:cubicBezTo>
                <a:cubicBezTo>
                  <a:pt x="2005" y="122"/>
                  <a:pt x="2011" y="128"/>
                  <a:pt x="2019" y="128"/>
                </a:cubicBezTo>
                <a:cubicBezTo>
                  <a:pt x="2028" y="128"/>
                  <a:pt x="2034" y="122"/>
                  <a:pt x="2034" y="114"/>
                </a:cubicBezTo>
                <a:cubicBezTo>
                  <a:pt x="2034" y="105"/>
                  <a:pt x="2028" y="99"/>
                  <a:pt x="2019" y="99"/>
                </a:cubicBezTo>
                <a:close/>
                <a:moveTo>
                  <a:pt x="2019" y="132"/>
                </a:moveTo>
                <a:cubicBezTo>
                  <a:pt x="2011" y="132"/>
                  <a:pt x="2005" y="138"/>
                  <a:pt x="2005" y="147"/>
                </a:cubicBezTo>
                <a:cubicBezTo>
                  <a:pt x="2005" y="155"/>
                  <a:pt x="2011" y="161"/>
                  <a:pt x="2019" y="161"/>
                </a:cubicBezTo>
                <a:cubicBezTo>
                  <a:pt x="2028" y="161"/>
                  <a:pt x="2034" y="155"/>
                  <a:pt x="2034" y="147"/>
                </a:cubicBezTo>
                <a:cubicBezTo>
                  <a:pt x="2034" y="138"/>
                  <a:pt x="2028" y="132"/>
                  <a:pt x="2019" y="132"/>
                </a:cubicBezTo>
                <a:close/>
                <a:moveTo>
                  <a:pt x="2019" y="165"/>
                </a:moveTo>
                <a:cubicBezTo>
                  <a:pt x="2011" y="165"/>
                  <a:pt x="2005" y="171"/>
                  <a:pt x="2005" y="179"/>
                </a:cubicBezTo>
                <a:cubicBezTo>
                  <a:pt x="2005" y="188"/>
                  <a:pt x="2011" y="194"/>
                  <a:pt x="2019" y="194"/>
                </a:cubicBezTo>
                <a:cubicBezTo>
                  <a:pt x="2028" y="194"/>
                  <a:pt x="2034" y="188"/>
                  <a:pt x="2034" y="179"/>
                </a:cubicBezTo>
                <a:cubicBezTo>
                  <a:pt x="2034" y="171"/>
                  <a:pt x="2028" y="165"/>
                  <a:pt x="2019" y="165"/>
                </a:cubicBezTo>
                <a:close/>
                <a:moveTo>
                  <a:pt x="2019" y="198"/>
                </a:moveTo>
                <a:cubicBezTo>
                  <a:pt x="2011" y="198"/>
                  <a:pt x="2005" y="204"/>
                  <a:pt x="2005" y="212"/>
                </a:cubicBezTo>
                <a:cubicBezTo>
                  <a:pt x="2005" y="221"/>
                  <a:pt x="2011" y="227"/>
                  <a:pt x="2019" y="227"/>
                </a:cubicBezTo>
                <a:cubicBezTo>
                  <a:pt x="2028" y="227"/>
                  <a:pt x="2034" y="221"/>
                  <a:pt x="2034" y="212"/>
                </a:cubicBezTo>
                <a:cubicBezTo>
                  <a:pt x="2034" y="204"/>
                  <a:pt x="2028" y="198"/>
                  <a:pt x="2019" y="198"/>
                </a:cubicBezTo>
                <a:close/>
                <a:moveTo>
                  <a:pt x="2019" y="230"/>
                </a:moveTo>
                <a:cubicBezTo>
                  <a:pt x="2011" y="230"/>
                  <a:pt x="2005" y="237"/>
                  <a:pt x="2005" y="245"/>
                </a:cubicBezTo>
                <a:cubicBezTo>
                  <a:pt x="2005" y="253"/>
                  <a:pt x="2011" y="260"/>
                  <a:pt x="2019" y="260"/>
                </a:cubicBezTo>
                <a:cubicBezTo>
                  <a:pt x="2028" y="260"/>
                  <a:pt x="2034" y="253"/>
                  <a:pt x="2034" y="245"/>
                </a:cubicBezTo>
                <a:cubicBezTo>
                  <a:pt x="2034" y="237"/>
                  <a:pt x="2028" y="230"/>
                  <a:pt x="2019" y="230"/>
                </a:cubicBezTo>
                <a:close/>
                <a:moveTo>
                  <a:pt x="2019" y="263"/>
                </a:moveTo>
                <a:cubicBezTo>
                  <a:pt x="2011" y="263"/>
                  <a:pt x="2005" y="270"/>
                  <a:pt x="2005" y="278"/>
                </a:cubicBezTo>
                <a:cubicBezTo>
                  <a:pt x="2005" y="286"/>
                  <a:pt x="2011" y="293"/>
                  <a:pt x="2019" y="293"/>
                </a:cubicBezTo>
                <a:cubicBezTo>
                  <a:pt x="2028" y="293"/>
                  <a:pt x="2034" y="286"/>
                  <a:pt x="2034" y="278"/>
                </a:cubicBezTo>
                <a:cubicBezTo>
                  <a:pt x="2034" y="270"/>
                  <a:pt x="2028" y="263"/>
                  <a:pt x="2019" y="263"/>
                </a:cubicBezTo>
                <a:close/>
                <a:moveTo>
                  <a:pt x="2019" y="296"/>
                </a:moveTo>
                <a:cubicBezTo>
                  <a:pt x="2011" y="296"/>
                  <a:pt x="2005" y="303"/>
                  <a:pt x="2005" y="311"/>
                </a:cubicBezTo>
                <a:cubicBezTo>
                  <a:pt x="2005" y="319"/>
                  <a:pt x="2011" y="326"/>
                  <a:pt x="2019" y="326"/>
                </a:cubicBezTo>
                <a:cubicBezTo>
                  <a:pt x="2028" y="326"/>
                  <a:pt x="2034" y="319"/>
                  <a:pt x="2034" y="311"/>
                </a:cubicBezTo>
                <a:cubicBezTo>
                  <a:pt x="2034" y="303"/>
                  <a:pt x="2028" y="296"/>
                  <a:pt x="2019" y="296"/>
                </a:cubicBezTo>
                <a:close/>
                <a:moveTo>
                  <a:pt x="2019" y="329"/>
                </a:moveTo>
                <a:cubicBezTo>
                  <a:pt x="2011" y="329"/>
                  <a:pt x="2005" y="336"/>
                  <a:pt x="2005" y="344"/>
                </a:cubicBezTo>
                <a:cubicBezTo>
                  <a:pt x="2005" y="352"/>
                  <a:pt x="2011" y="359"/>
                  <a:pt x="2019" y="359"/>
                </a:cubicBezTo>
                <a:cubicBezTo>
                  <a:pt x="2028" y="359"/>
                  <a:pt x="2034" y="352"/>
                  <a:pt x="2034" y="344"/>
                </a:cubicBezTo>
                <a:cubicBezTo>
                  <a:pt x="2034" y="336"/>
                  <a:pt x="2028" y="329"/>
                  <a:pt x="2019" y="329"/>
                </a:cubicBezTo>
                <a:close/>
                <a:moveTo>
                  <a:pt x="2019" y="362"/>
                </a:moveTo>
                <a:cubicBezTo>
                  <a:pt x="2011" y="362"/>
                  <a:pt x="2005" y="369"/>
                  <a:pt x="2005" y="377"/>
                </a:cubicBezTo>
                <a:cubicBezTo>
                  <a:pt x="2005" y="385"/>
                  <a:pt x="2011" y="392"/>
                  <a:pt x="2019" y="392"/>
                </a:cubicBezTo>
                <a:cubicBezTo>
                  <a:pt x="2028" y="392"/>
                  <a:pt x="2034" y="385"/>
                  <a:pt x="2034" y="377"/>
                </a:cubicBezTo>
                <a:cubicBezTo>
                  <a:pt x="2034" y="369"/>
                  <a:pt x="2028" y="362"/>
                  <a:pt x="2019" y="362"/>
                </a:cubicBezTo>
                <a:close/>
                <a:moveTo>
                  <a:pt x="2019" y="395"/>
                </a:moveTo>
                <a:cubicBezTo>
                  <a:pt x="2011" y="395"/>
                  <a:pt x="2005" y="402"/>
                  <a:pt x="2005" y="410"/>
                </a:cubicBezTo>
                <a:cubicBezTo>
                  <a:pt x="2005" y="418"/>
                  <a:pt x="2011" y="425"/>
                  <a:pt x="2019" y="425"/>
                </a:cubicBezTo>
                <a:cubicBezTo>
                  <a:pt x="2028" y="425"/>
                  <a:pt x="2034" y="418"/>
                  <a:pt x="2034" y="410"/>
                </a:cubicBezTo>
                <a:cubicBezTo>
                  <a:pt x="2034" y="402"/>
                  <a:pt x="2028" y="395"/>
                  <a:pt x="2019" y="395"/>
                </a:cubicBezTo>
                <a:close/>
                <a:moveTo>
                  <a:pt x="2019" y="428"/>
                </a:moveTo>
                <a:cubicBezTo>
                  <a:pt x="2011" y="428"/>
                  <a:pt x="2005" y="435"/>
                  <a:pt x="2005" y="443"/>
                </a:cubicBezTo>
                <a:cubicBezTo>
                  <a:pt x="2005" y="451"/>
                  <a:pt x="2011" y="458"/>
                  <a:pt x="2019" y="458"/>
                </a:cubicBezTo>
                <a:cubicBezTo>
                  <a:pt x="2028" y="458"/>
                  <a:pt x="2034" y="451"/>
                  <a:pt x="2034" y="443"/>
                </a:cubicBezTo>
                <a:cubicBezTo>
                  <a:pt x="2034" y="435"/>
                  <a:pt x="2028" y="428"/>
                  <a:pt x="2019" y="428"/>
                </a:cubicBezTo>
                <a:close/>
                <a:moveTo>
                  <a:pt x="2019" y="461"/>
                </a:moveTo>
                <a:cubicBezTo>
                  <a:pt x="2011" y="461"/>
                  <a:pt x="2005" y="468"/>
                  <a:pt x="2005" y="476"/>
                </a:cubicBezTo>
                <a:cubicBezTo>
                  <a:pt x="2005" y="484"/>
                  <a:pt x="2011" y="491"/>
                  <a:pt x="2019" y="491"/>
                </a:cubicBezTo>
                <a:cubicBezTo>
                  <a:pt x="2028" y="491"/>
                  <a:pt x="2034" y="484"/>
                  <a:pt x="2034" y="476"/>
                </a:cubicBezTo>
                <a:cubicBezTo>
                  <a:pt x="2034" y="468"/>
                  <a:pt x="2028" y="461"/>
                  <a:pt x="2019" y="461"/>
                </a:cubicBezTo>
                <a:close/>
                <a:moveTo>
                  <a:pt x="2019" y="494"/>
                </a:moveTo>
                <a:cubicBezTo>
                  <a:pt x="2011" y="494"/>
                  <a:pt x="2005" y="500"/>
                  <a:pt x="2005" y="509"/>
                </a:cubicBezTo>
                <a:cubicBezTo>
                  <a:pt x="2005" y="517"/>
                  <a:pt x="2011" y="523"/>
                  <a:pt x="2019" y="523"/>
                </a:cubicBezTo>
                <a:cubicBezTo>
                  <a:pt x="2028" y="523"/>
                  <a:pt x="2034" y="517"/>
                  <a:pt x="2034" y="509"/>
                </a:cubicBezTo>
                <a:cubicBezTo>
                  <a:pt x="2034" y="500"/>
                  <a:pt x="2028" y="494"/>
                  <a:pt x="2019" y="494"/>
                </a:cubicBezTo>
                <a:close/>
                <a:moveTo>
                  <a:pt x="2019" y="527"/>
                </a:moveTo>
                <a:cubicBezTo>
                  <a:pt x="2011" y="527"/>
                  <a:pt x="2005" y="533"/>
                  <a:pt x="2005" y="542"/>
                </a:cubicBezTo>
                <a:cubicBezTo>
                  <a:pt x="2005" y="550"/>
                  <a:pt x="2011" y="556"/>
                  <a:pt x="2019" y="556"/>
                </a:cubicBezTo>
                <a:cubicBezTo>
                  <a:pt x="2028" y="556"/>
                  <a:pt x="2034" y="550"/>
                  <a:pt x="2034" y="542"/>
                </a:cubicBezTo>
                <a:cubicBezTo>
                  <a:pt x="2034" y="533"/>
                  <a:pt x="2028" y="527"/>
                  <a:pt x="2019" y="527"/>
                </a:cubicBezTo>
                <a:close/>
                <a:moveTo>
                  <a:pt x="2019" y="560"/>
                </a:moveTo>
                <a:cubicBezTo>
                  <a:pt x="2011" y="560"/>
                  <a:pt x="2005" y="566"/>
                  <a:pt x="2005" y="574"/>
                </a:cubicBezTo>
                <a:cubicBezTo>
                  <a:pt x="2005" y="583"/>
                  <a:pt x="2011" y="589"/>
                  <a:pt x="2019" y="589"/>
                </a:cubicBezTo>
                <a:cubicBezTo>
                  <a:pt x="2028" y="589"/>
                  <a:pt x="2034" y="583"/>
                  <a:pt x="2034" y="574"/>
                </a:cubicBezTo>
                <a:cubicBezTo>
                  <a:pt x="2034" y="566"/>
                  <a:pt x="2028" y="560"/>
                  <a:pt x="2019" y="560"/>
                </a:cubicBezTo>
                <a:close/>
                <a:moveTo>
                  <a:pt x="2019" y="593"/>
                </a:moveTo>
                <a:cubicBezTo>
                  <a:pt x="2011" y="593"/>
                  <a:pt x="2005" y="599"/>
                  <a:pt x="2005" y="607"/>
                </a:cubicBezTo>
                <a:cubicBezTo>
                  <a:pt x="2005" y="616"/>
                  <a:pt x="2011" y="622"/>
                  <a:pt x="2019" y="622"/>
                </a:cubicBezTo>
                <a:cubicBezTo>
                  <a:pt x="2028" y="622"/>
                  <a:pt x="2034" y="616"/>
                  <a:pt x="2034" y="607"/>
                </a:cubicBezTo>
                <a:cubicBezTo>
                  <a:pt x="2034" y="599"/>
                  <a:pt x="2028" y="593"/>
                  <a:pt x="2019" y="593"/>
                </a:cubicBezTo>
                <a:close/>
                <a:moveTo>
                  <a:pt x="2019" y="625"/>
                </a:moveTo>
                <a:cubicBezTo>
                  <a:pt x="2011" y="625"/>
                  <a:pt x="2005" y="632"/>
                  <a:pt x="2005" y="640"/>
                </a:cubicBezTo>
                <a:cubicBezTo>
                  <a:pt x="2005" y="648"/>
                  <a:pt x="2011" y="655"/>
                  <a:pt x="2019" y="655"/>
                </a:cubicBezTo>
                <a:cubicBezTo>
                  <a:pt x="2028" y="655"/>
                  <a:pt x="2034" y="648"/>
                  <a:pt x="2034" y="640"/>
                </a:cubicBezTo>
                <a:cubicBezTo>
                  <a:pt x="2034" y="632"/>
                  <a:pt x="2028" y="625"/>
                  <a:pt x="2019" y="625"/>
                </a:cubicBezTo>
                <a:close/>
                <a:moveTo>
                  <a:pt x="2019" y="658"/>
                </a:moveTo>
                <a:cubicBezTo>
                  <a:pt x="2011" y="658"/>
                  <a:pt x="2005" y="665"/>
                  <a:pt x="2005" y="673"/>
                </a:cubicBezTo>
                <a:cubicBezTo>
                  <a:pt x="2005" y="681"/>
                  <a:pt x="2011" y="688"/>
                  <a:pt x="2019" y="688"/>
                </a:cubicBezTo>
                <a:cubicBezTo>
                  <a:pt x="2028" y="688"/>
                  <a:pt x="2034" y="681"/>
                  <a:pt x="2034" y="673"/>
                </a:cubicBezTo>
                <a:cubicBezTo>
                  <a:pt x="2034" y="665"/>
                  <a:pt x="2028" y="658"/>
                  <a:pt x="2019" y="658"/>
                </a:cubicBezTo>
                <a:close/>
                <a:moveTo>
                  <a:pt x="2019" y="691"/>
                </a:moveTo>
                <a:cubicBezTo>
                  <a:pt x="2011" y="691"/>
                  <a:pt x="2005" y="698"/>
                  <a:pt x="2005" y="706"/>
                </a:cubicBezTo>
                <a:cubicBezTo>
                  <a:pt x="2005" y="714"/>
                  <a:pt x="2011" y="721"/>
                  <a:pt x="2019" y="721"/>
                </a:cubicBezTo>
                <a:cubicBezTo>
                  <a:pt x="2028" y="721"/>
                  <a:pt x="2034" y="714"/>
                  <a:pt x="2034" y="706"/>
                </a:cubicBezTo>
                <a:cubicBezTo>
                  <a:pt x="2034" y="698"/>
                  <a:pt x="2028" y="691"/>
                  <a:pt x="2019" y="691"/>
                </a:cubicBezTo>
                <a:close/>
                <a:moveTo>
                  <a:pt x="2019" y="724"/>
                </a:moveTo>
                <a:cubicBezTo>
                  <a:pt x="2011" y="724"/>
                  <a:pt x="2005" y="731"/>
                  <a:pt x="2005" y="739"/>
                </a:cubicBezTo>
                <a:cubicBezTo>
                  <a:pt x="2005" y="747"/>
                  <a:pt x="2011" y="754"/>
                  <a:pt x="2019" y="754"/>
                </a:cubicBezTo>
                <a:cubicBezTo>
                  <a:pt x="2028" y="754"/>
                  <a:pt x="2034" y="747"/>
                  <a:pt x="2034" y="739"/>
                </a:cubicBezTo>
                <a:cubicBezTo>
                  <a:pt x="2034" y="731"/>
                  <a:pt x="2028" y="724"/>
                  <a:pt x="2019" y="724"/>
                </a:cubicBezTo>
                <a:close/>
                <a:moveTo>
                  <a:pt x="2019" y="757"/>
                </a:moveTo>
                <a:cubicBezTo>
                  <a:pt x="2011" y="757"/>
                  <a:pt x="2005" y="764"/>
                  <a:pt x="2005" y="772"/>
                </a:cubicBezTo>
                <a:cubicBezTo>
                  <a:pt x="2005" y="780"/>
                  <a:pt x="2011" y="787"/>
                  <a:pt x="2019" y="787"/>
                </a:cubicBezTo>
                <a:cubicBezTo>
                  <a:pt x="2028" y="787"/>
                  <a:pt x="2034" y="780"/>
                  <a:pt x="2034" y="772"/>
                </a:cubicBezTo>
                <a:cubicBezTo>
                  <a:pt x="2034" y="764"/>
                  <a:pt x="2028" y="757"/>
                  <a:pt x="2019" y="757"/>
                </a:cubicBezTo>
                <a:close/>
                <a:moveTo>
                  <a:pt x="2019" y="790"/>
                </a:moveTo>
                <a:cubicBezTo>
                  <a:pt x="2011" y="790"/>
                  <a:pt x="2005" y="797"/>
                  <a:pt x="2005" y="805"/>
                </a:cubicBezTo>
                <a:cubicBezTo>
                  <a:pt x="2005" y="813"/>
                  <a:pt x="2011" y="820"/>
                  <a:pt x="2019" y="820"/>
                </a:cubicBezTo>
                <a:cubicBezTo>
                  <a:pt x="2028" y="820"/>
                  <a:pt x="2034" y="813"/>
                  <a:pt x="2034" y="805"/>
                </a:cubicBezTo>
                <a:cubicBezTo>
                  <a:pt x="2034" y="797"/>
                  <a:pt x="2028" y="790"/>
                  <a:pt x="2019" y="790"/>
                </a:cubicBezTo>
                <a:close/>
                <a:moveTo>
                  <a:pt x="2019" y="823"/>
                </a:moveTo>
                <a:cubicBezTo>
                  <a:pt x="2011" y="823"/>
                  <a:pt x="2005" y="830"/>
                  <a:pt x="2005" y="838"/>
                </a:cubicBezTo>
                <a:cubicBezTo>
                  <a:pt x="2005" y="846"/>
                  <a:pt x="2011" y="853"/>
                  <a:pt x="2019" y="853"/>
                </a:cubicBezTo>
                <a:cubicBezTo>
                  <a:pt x="2028" y="853"/>
                  <a:pt x="2034" y="846"/>
                  <a:pt x="2034" y="838"/>
                </a:cubicBezTo>
                <a:cubicBezTo>
                  <a:pt x="2034" y="830"/>
                  <a:pt x="2028" y="823"/>
                  <a:pt x="2019" y="823"/>
                </a:cubicBezTo>
                <a:close/>
                <a:moveTo>
                  <a:pt x="2019" y="856"/>
                </a:moveTo>
                <a:cubicBezTo>
                  <a:pt x="2011" y="856"/>
                  <a:pt x="2005" y="863"/>
                  <a:pt x="2005" y="871"/>
                </a:cubicBezTo>
                <a:cubicBezTo>
                  <a:pt x="2005" y="879"/>
                  <a:pt x="2011" y="886"/>
                  <a:pt x="2019" y="886"/>
                </a:cubicBezTo>
                <a:cubicBezTo>
                  <a:pt x="2028" y="886"/>
                  <a:pt x="2034" y="879"/>
                  <a:pt x="2034" y="871"/>
                </a:cubicBezTo>
                <a:cubicBezTo>
                  <a:pt x="2034" y="863"/>
                  <a:pt x="2028" y="856"/>
                  <a:pt x="2019" y="856"/>
                </a:cubicBezTo>
                <a:close/>
                <a:moveTo>
                  <a:pt x="2019" y="889"/>
                </a:moveTo>
                <a:cubicBezTo>
                  <a:pt x="2011" y="889"/>
                  <a:pt x="2005" y="895"/>
                  <a:pt x="2005" y="904"/>
                </a:cubicBezTo>
                <a:cubicBezTo>
                  <a:pt x="2005" y="912"/>
                  <a:pt x="2011" y="918"/>
                  <a:pt x="2019" y="918"/>
                </a:cubicBezTo>
                <a:cubicBezTo>
                  <a:pt x="2028" y="918"/>
                  <a:pt x="2034" y="912"/>
                  <a:pt x="2034" y="904"/>
                </a:cubicBezTo>
                <a:cubicBezTo>
                  <a:pt x="2034" y="895"/>
                  <a:pt x="2028" y="889"/>
                  <a:pt x="2019" y="889"/>
                </a:cubicBezTo>
                <a:close/>
                <a:moveTo>
                  <a:pt x="2019" y="922"/>
                </a:moveTo>
                <a:cubicBezTo>
                  <a:pt x="2011" y="922"/>
                  <a:pt x="2005" y="928"/>
                  <a:pt x="2005" y="937"/>
                </a:cubicBezTo>
                <a:cubicBezTo>
                  <a:pt x="2005" y="945"/>
                  <a:pt x="2011" y="951"/>
                  <a:pt x="2019" y="951"/>
                </a:cubicBezTo>
                <a:cubicBezTo>
                  <a:pt x="2028" y="951"/>
                  <a:pt x="2034" y="945"/>
                  <a:pt x="2034" y="937"/>
                </a:cubicBezTo>
                <a:cubicBezTo>
                  <a:pt x="2034" y="928"/>
                  <a:pt x="2028" y="922"/>
                  <a:pt x="2019" y="922"/>
                </a:cubicBezTo>
                <a:close/>
                <a:moveTo>
                  <a:pt x="2019" y="955"/>
                </a:moveTo>
                <a:cubicBezTo>
                  <a:pt x="2011" y="955"/>
                  <a:pt x="2005" y="961"/>
                  <a:pt x="2005" y="970"/>
                </a:cubicBezTo>
                <a:cubicBezTo>
                  <a:pt x="2005" y="978"/>
                  <a:pt x="2011" y="984"/>
                  <a:pt x="2019" y="984"/>
                </a:cubicBezTo>
                <a:cubicBezTo>
                  <a:pt x="2028" y="984"/>
                  <a:pt x="2034" y="978"/>
                  <a:pt x="2034" y="970"/>
                </a:cubicBezTo>
                <a:cubicBezTo>
                  <a:pt x="2034" y="961"/>
                  <a:pt x="2028" y="955"/>
                  <a:pt x="2019" y="955"/>
                </a:cubicBezTo>
                <a:close/>
                <a:moveTo>
                  <a:pt x="2019" y="988"/>
                </a:moveTo>
                <a:cubicBezTo>
                  <a:pt x="2011" y="988"/>
                  <a:pt x="2005" y="994"/>
                  <a:pt x="2005" y="1002"/>
                </a:cubicBezTo>
                <a:cubicBezTo>
                  <a:pt x="2005" y="1011"/>
                  <a:pt x="2011" y="1017"/>
                  <a:pt x="2019" y="1017"/>
                </a:cubicBezTo>
                <a:cubicBezTo>
                  <a:pt x="2028" y="1017"/>
                  <a:pt x="2034" y="1011"/>
                  <a:pt x="2034" y="1002"/>
                </a:cubicBezTo>
                <a:cubicBezTo>
                  <a:pt x="2034" y="994"/>
                  <a:pt x="2028" y="988"/>
                  <a:pt x="2019" y="988"/>
                </a:cubicBezTo>
                <a:close/>
                <a:moveTo>
                  <a:pt x="2019" y="1021"/>
                </a:moveTo>
                <a:cubicBezTo>
                  <a:pt x="2011" y="1021"/>
                  <a:pt x="2005" y="1027"/>
                  <a:pt x="2005" y="1035"/>
                </a:cubicBezTo>
                <a:cubicBezTo>
                  <a:pt x="2005" y="1044"/>
                  <a:pt x="2011" y="1050"/>
                  <a:pt x="2019" y="1050"/>
                </a:cubicBezTo>
                <a:cubicBezTo>
                  <a:pt x="2028" y="1050"/>
                  <a:pt x="2034" y="1044"/>
                  <a:pt x="2034" y="1035"/>
                </a:cubicBezTo>
                <a:cubicBezTo>
                  <a:pt x="2034" y="1027"/>
                  <a:pt x="2028" y="1021"/>
                  <a:pt x="2019" y="1021"/>
                </a:cubicBezTo>
                <a:close/>
                <a:moveTo>
                  <a:pt x="2019" y="1053"/>
                </a:moveTo>
                <a:cubicBezTo>
                  <a:pt x="2011" y="1053"/>
                  <a:pt x="2005" y="1060"/>
                  <a:pt x="2005" y="1068"/>
                </a:cubicBezTo>
                <a:cubicBezTo>
                  <a:pt x="2005" y="1076"/>
                  <a:pt x="2011" y="1083"/>
                  <a:pt x="2019" y="1083"/>
                </a:cubicBezTo>
                <a:cubicBezTo>
                  <a:pt x="2028" y="1083"/>
                  <a:pt x="2034" y="1076"/>
                  <a:pt x="2034" y="1068"/>
                </a:cubicBezTo>
                <a:cubicBezTo>
                  <a:pt x="2034" y="1060"/>
                  <a:pt x="2028" y="1053"/>
                  <a:pt x="2019" y="1053"/>
                </a:cubicBezTo>
                <a:close/>
                <a:moveTo>
                  <a:pt x="2019" y="1086"/>
                </a:moveTo>
                <a:cubicBezTo>
                  <a:pt x="2011" y="1086"/>
                  <a:pt x="2005" y="1093"/>
                  <a:pt x="2005" y="1101"/>
                </a:cubicBezTo>
                <a:cubicBezTo>
                  <a:pt x="2005" y="1109"/>
                  <a:pt x="2011" y="1116"/>
                  <a:pt x="2019" y="1116"/>
                </a:cubicBezTo>
                <a:cubicBezTo>
                  <a:pt x="2028" y="1116"/>
                  <a:pt x="2034" y="1109"/>
                  <a:pt x="2034" y="1101"/>
                </a:cubicBezTo>
                <a:cubicBezTo>
                  <a:pt x="2034" y="1093"/>
                  <a:pt x="2028" y="1086"/>
                  <a:pt x="2019" y="1086"/>
                </a:cubicBezTo>
                <a:close/>
                <a:moveTo>
                  <a:pt x="2019" y="1119"/>
                </a:moveTo>
                <a:cubicBezTo>
                  <a:pt x="2011" y="1119"/>
                  <a:pt x="2005" y="1126"/>
                  <a:pt x="2005" y="1134"/>
                </a:cubicBezTo>
                <a:cubicBezTo>
                  <a:pt x="2005" y="1142"/>
                  <a:pt x="2011" y="1149"/>
                  <a:pt x="2019" y="1149"/>
                </a:cubicBezTo>
                <a:cubicBezTo>
                  <a:pt x="2028" y="1149"/>
                  <a:pt x="2034" y="1142"/>
                  <a:pt x="2034" y="1134"/>
                </a:cubicBezTo>
                <a:cubicBezTo>
                  <a:pt x="2034" y="1126"/>
                  <a:pt x="2028" y="1119"/>
                  <a:pt x="2019" y="1119"/>
                </a:cubicBezTo>
                <a:close/>
                <a:moveTo>
                  <a:pt x="2019" y="1152"/>
                </a:moveTo>
                <a:cubicBezTo>
                  <a:pt x="2011" y="1152"/>
                  <a:pt x="2005" y="1159"/>
                  <a:pt x="2005" y="1167"/>
                </a:cubicBezTo>
                <a:cubicBezTo>
                  <a:pt x="2005" y="1175"/>
                  <a:pt x="2011" y="1182"/>
                  <a:pt x="2019" y="1182"/>
                </a:cubicBezTo>
                <a:cubicBezTo>
                  <a:pt x="2028" y="1182"/>
                  <a:pt x="2034" y="1175"/>
                  <a:pt x="2034" y="1167"/>
                </a:cubicBezTo>
                <a:cubicBezTo>
                  <a:pt x="2034" y="1159"/>
                  <a:pt x="2028" y="1152"/>
                  <a:pt x="2019" y="1152"/>
                </a:cubicBezTo>
                <a:close/>
                <a:moveTo>
                  <a:pt x="2019" y="1185"/>
                </a:moveTo>
                <a:cubicBezTo>
                  <a:pt x="2011" y="1185"/>
                  <a:pt x="2005" y="1192"/>
                  <a:pt x="2005" y="1200"/>
                </a:cubicBezTo>
                <a:cubicBezTo>
                  <a:pt x="2005" y="1208"/>
                  <a:pt x="2011" y="1215"/>
                  <a:pt x="2019" y="1215"/>
                </a:cubicBezTo>
                <a:cubicBezTo>
                  <a:pt x="2028" y="1215"/>
                  <a:pt x="2034" y="1208"/>
                  <a:pt x="2034" y="1200"/>
                </a:cubicBezTo>
                <a:cubicBezTo>
                  <a:pt x="2034" y="1192"/>
                  <a:pt x="2028" y="1185"/>
                  <a:pt x="2019" y="1185"/>
                </a:cubicBezTo>
                <a:close/>
                <a:moveTo>
                  <a:pt x="2019" y="1218"/>
                </a:moveTo>
                <a:cubicBezTo>
                  <a:pt x="2011" y="1218"/>
                  <a:pt x="2005" y="1225"/>
                  <a:pt x="2005" y="1233"/>
                </a:cubicBezTo>
                <a:cubicBezTo>
                  <a:pt x="2005" y="1241"/>
                  <a:pt x="2011" y="1248"/>
                  <a:pt x="2019" y="1248"/>
                </a:cubicBezTo>
                <a:cubicBezTo>
                  <a:pt x="2028" y="1248"/>
                  <a:pt x="2034" y="1241"/>
                  <a:pt x="2034" y="1233"/>
                </a:cubicBezTo>
                <a:cubicBezTo>
                  <a:pt x="2034" y="1225"/>
                  <a:pt x="2028" y="1218"/>
                  <a:pt x="2019" y="1218"/>
                </a:cubicBezTo>
                <a:close/>
                <a:moveTo>
                  <a:pt x="2019" y="1251"/>
                </a:moveTo>
                <a:cubicBezTo>
                  <a:pt x="2011" y="1251"/>
                  <a:pt x="2005" y="1258"/>
                  <a:pt x="2005" y="1266"/>
                </a:cubicBezTo>
                <a:cubicBezTo>
                  <a:pt x="2005" y="1274"/>
                  <a:pt x="2011" y="1281"/>
                  <a:pt x="2019" y="1281"/>
                </a:cubicBezTo>
                <a:cubicBezTo>
                  <a:pt x="2028" y="1281"/>
                  <a:pt x="2034" y="1274"/>
                  <a:pt x="2034" y="1266"/>
                </a:cubicBezTo>
                <a:cubicBezTo>
                  <a:pt x="2034" y="1258"/>
                  <a:pt x="2028" y="1251"/>
                  <a:pt x="2019" y="1251"/>
                </a:cubicBezTo>
                <a:close/>
                <a:moveTo>
                  <a:pt x="2019" y="1284"/>
                </a:moveTo>
                <a:cubicBezTo>
                  <a:pt x="2011" y="1284"/>
                  <a:pt x="2005" y="1291"/>
                  <a:pt x="2005" y="1299"/>
                </a:cubicBezTo>
                <a:cubicBezTo>
                  <a:pt x="2005" y="1307"/>
                  <a:pt x="2011" y="1314"/>
                  <a:pt x="2019" y="1314"/>
                </a:cubicBezTo>
                <a:cubicBezTo>
                  <a:pt x="2028" y="1314"/>
                  <a:pt x="2034" y="1307"/>
                  <a:pt x="2034" y="1299"/>
                </a:cubicBezTo>
                <a:cubicBezTo>
                  <a:pt x="2034" y="1291"/>
                  <a:pt x="2028" y="1284"/>
                  <a:pt x="2019" y="1284"/>
                </a:cubicBezTo>
                <a:close/>
                <a:moveTo>
                  <a:pt x="2019" y="1317"/>
                </a:moveTo>
                <a:cubicBezTo>
                  <a:pt x="2011" y="1317"/>
                  <a:pt x="2005" y="1323"/>
                  <a:pt x="2005" y="1332"/>
                </a:cubicBezTo>
                <a:cubicBezTo>
                  <a:pt x="2005" y="1340"/>
                  <a:pt x="2011" y="1346"/>
                  <a:pt x="2019" y="1346"/>
                </a:cubicBezTo>
                <a:cubicBezTo>
                  <a:pt x="2028" y="1346"/>
                  <a:pt x="2034" y="1340"/>
                  <a:pt x="2034" y="1332"/>
                </a:cubicBezTo>
                <a:cubicBezTo>
                  <a:pt x="2034" y="1323"/>
                  <a:pt x="2028" y="1317"/>
                  <a:pt x="2019" y="1317"/>
                </a:cubicBezTo>
                <a:close/>
                <a:moveTo>
                  <a:pt x="2019" y="1350"/>
                </a:moveTo>
                <a:cubicBezTo>
                  <a:pt x="2011" y="1350"/>
                  <a:pt x="2005" y="1356"/>
                  <a:pt x="2005" y="1365"/>
                </a:cubicBezTo>
                <a:cubicBezTo>
                  <a:pt x="2005" y="1373"/>
                  <a:pt x="2011" y="1379"/>
                  <a:pt x="2019" y="1379"/>
                </a:cubicBezTo>
                <a:cubicBezTo>
                  <a:pt x="2028" y="1379"/>
                  <a:pt x="2034" y="1373"/>
                  <a:pt x="2034" y="1365"/>
                </a:cubicBezTo>
                <a:cubicBezTo>
                  <a:pt x="2034" y="1356"/>
                  <a:pt x="2028" y="1350"/>
                  <a:pt x="2019" y="1350"/>
                </a:cubicBezTo>
                <a:close/>
                <a:moveTo>
                  <a:pt x="2019" y="1383"/>
                </a:moveTo>
                <a:cubicBezTo>
                  <a:pt x="2011" y="1383"/>
                  <a:pt x="2005" y="1389"/>
                  <a:pt x="2005" y="1397"/>
                </a:cubicBezTo>
                <a:cubicBezTo>
                  <a:pt x="2005" y="1406"/>
                  <a:pt x="2011" y="1412"/>
                  <a:pt x="2019" y="1412"/>
                </a:cubicBezTo>
                <a:cubicBezTo>
                  <a:pt x="2028" y="1412"/>
                  <a:pt x="2034" y="1406"/>
                  <a:pt x="2034" y="1397"/>
                </a:cubicBezTo>
                <a:cubicBezTo>
                  <a:pt x="2034" y="1389"/>
                  <a:pt x="2028" y="1383"/>
                  <a:pt x="2019" y="1383"/>
                </a:cubicBezTo>
                <a:close/>
                <a:moveTo>
                  <a:pt x="2019" y="1416"/>
                </a:moveTo>
                <a:cubicBezTo>
                  <a:pt x="2011" y="1416"/>
                  <a:pt x="2005" y="1422"/>
                  <a:pt x="2005" y="1430"/>
                </a:cubicBezTo>
                <a:cubicBezTo>
                  <a:pt x="2005" y="1439"/>
                  <a:pt x="2011" y="1445"/>
                  <a:pt x="2019" y="1445"/>
                </a:cubicBezTo>
                <a:cubicBezTo>
                  <a:pt x="2028" y="1445"/>
                  <a:pt x="2034" y="1439"/>
                  <a:pt x="2034" y="1430"/>
                </a:cubicBezTo>
                <a:cubicBezTo>
                  <a:pt x="2034" y="1422"/>
                  <a:pt x="2028" y="1416"/>
                  <a:pt x="2019" y="1416"/>
                </a:cubicBezTo>
                <a:close/>
                <a:moveTo>
                  <a:pt x="2052" y="0"/>
                </a:moveTo>
                <a:cubicBezTo>
                  <a:pt x="2044" y="0"/>
                  <a:pt x="2037" y="7"/>
                  <a:pt x="2037" y="15"/>
                </a:cubicBezTo>
                <a:cubicBezTo>
                  <a:pt x="2037" y="23"/>
                  <a:pt x="2044" y="30"/>
                  <a:pt x="2052" y="30"/>
                </a:cubicBezTo>
                <a:cubicBezTo>
                  <a:pt x="2060" y="30"/>
                  <a:pt x="2067" y="23"/>
                  <a:pt x="2067" y="15"/>
                </a:cubicBezTo>
                <a:cubicBezTo>
                  <a:pt x="2067" y="7"/>
                  <a:pt x="2060" y="0"/>
                  <a:pt x="2052" y="0"/>
                </a:cubicBezTo>
                <a:close/>
                <a:moveTo>
                  <a:pt x="2052" y="33"/>
                </a:moveTo>
                <a:cubicBezTo>
                  <a:pt x="2044" y="33"/>
                  <a:pt x="2037" y="40"/>
                  <a:pt x="2037" y="48"/>
                </a:cubicBezTo>
                <a:cubicBezTo>
                  <a:pt x="2037" y="56"/>
                  <a:pt x="2044" y="63"/>
                  <a:pt x="2052" y="63"/>
                </a:cubicBezTo>
                <a:cubicBezTo>
                  <a:pt x="2060" y="63"/>
                  <a:pt x="2067" y="56"/>
                  <a:pt x="2067" y="48"/>
                </a:cubicBezTo>
                <a:cubicBezTo>
                  <a:pt x="2067" y="40"/>
                  <a:pt x="2060" y="33"/>
                  <a:pt x="2052" y="33"/>
                </a:cubicBezTo>
                <a:close/>
                <a:moveTo>
                  <a:pt x="2052" y="66"/>
                </a:moveTo>
                <a:cubicBezTo>
                  <a:pt x="2044" y="66"/>
                  <a:pt x="2037" y="72"/>
                  <a:pt x="2037" y="81"/>
                </a:cubicBezTo>
                <a:cubicBezTo>
                  <a:pt x="2037" y="89"/>
                  <a:pt x="2044" y="95"/>
                  <a:pt x="2052" y="95"/>
                </a:cubicBezTo>
                <a:cubicBezTo>
                  <a:pt x="2060" y="95"/>
                  <a:pt x="2067" y="89"/>
                  <a:pt x="2067" y="81"/>
                </a:cubicBezTo>
                <a:cubicBezTo>
                  <a:pt x="2067" y="72"/>
                  <a:pt x="2060" y="66"/>
                  <a:pt x="2052" y="66"/>
                </a:cubicBezTo>
                <a:close/>
                <a:moveTo>
                  <a:pt x="2052" y="99"/>
                </a:moveTo>
                <a:cubicBezTo>
                  <a:pt x="2044" y="99"/>
                  <a:pt x="2037" y="105"/>
                  <a:pt x="2037" y="114"/>
                </a:cubicBezTo>
                <a:cubicBezTo>
                  <a:pt x="2037" y="122"/>
                  <a:pt x="2044" y="128"/>
                  <a:pt x="2052" y="128"/>
                </a:cubicBezTo>
                <a:cubicBezTo>
                  <a:pt x="2060" y="128"/>
                  <a:pt x="2067" y="122"/>
                  <a:pt x="2067" y="114"/>
                </a:cubicBezTo>
                <a:cubicBezTo>
                  <a:pt x="2067" y="105"/>
                  <a:pt x="2060" y="99"/>
                  <a:pt x="2052" y="99"/>
                </a:cubicBezTo>
                <a:close/>
                <a:moveTo>
                  <a:pt x="2052" y="132"/>
                </a:moveTo>
                <a:cubicBezTo>
                  <a:pt x="2044" y="132"/>
                  <a:pt x="2037" y="138"/>
                  <a:pt x="2037" y="147"/>
                </a:cubicBezTo>
                <a:cubicBezTo>
                  <a:pt x="2037" y="155"/>
                  <a:pt x="2044" y="161"/>
                  <a:pt x="2052" y="161"/>
                </a:cubicBezTo>
                <a:cubicBezTo>
                  <a:pt x="2060" y="161"/>
                  <a:pt x="2067" y="155"/>
                  <a:pt x="2067" y="147"/>
                </a:cubicBezTo>
                <a:cubicBezTo>
                  <a:pt x="2067" y="138"/>
                  <a:pt x="2060" y="132"/>
                  <a:pt x="2052" y="132"/>
                </a:cubicBezTo>
                <a:close/>
                <a:moveTo>
                  <a:pt x="2052" y="165"/>
                </a:moveTo>
                <a:cubicBezTo>
                  <a:pt x="2044" y="165"/>
                  <a:pt x="2037" y="171"/>
                  <a:pt x="2037" y="179"/>
                </a:cubicBezTo>
                <a:cubicBezTo>
                  <a:pt x="2037" y="188"/>
                  <a:pt x="2044" y="194"/>
                  <a:pt x="2052" y="194"/>
                </a:cubicBezTo>
                <a:cubicBezTo>
                  <a:pt x="2060" y="194"/>
                  <a:pt x="2067" y="188"/>
                  <a:pt x="2067" y="179"/>
                </a:cubicBezTo>
                <a:cubicBezTo>
                  <a:pt x="2067" y="171"/>
                  <a:pt x="2060" y="165"/>
                  <a:pt x="2052" y="165"/>
                </a:cubicBezTo>
                <a:close/>
                <a:moveTo>
                  <a:pt x="2052" y="198"/>
                </a:moveTo>
                <a:cubicBezTo>
                  <a:pt x="2044" y="198"/>
                  <a:pt x="2037" y="204"/>
                  <a:pt x="2037" y="212"/>
                </a:cubicBezTo>
                <a:cubicBezTo>
                  <a:pt x="2037" y="221"/>
                  <a:pt x="2044" y="227"/>
                  <a:pt x="2052" y="227"/>
                </a:cubicBezTo>
                <a:cubicBezTo>
                  <a:pt x="2060" y="227"/>
                  <a:pt x="2067" y="221"/>
                  <a:pt x="2067" y="212"/>
                </a:cubicBezTo>
                <a:cubicBezTo>
                  <a:pt x="2067" y="204"/>
                  <a:pt x="2060" y="198"/>
                  <a:pt x="2052" y="198"/>
                </a:cubicBezTo>
                <a:close/>
                <a:moveTo>
                  <a:pt x="2052" y="230"/>
                </a:moveTo>
                <a:cubicBezTo>
                  <a:pt x="2044" y="230"/>
                  <a:pt x="2037" y="237"/>
                  <a:pt x="2037" y="245"/>
                </a:cubicBezTo>
                <a:cubicBezTo>
                  <a:pt x="2037" y="253"/>
                  <a:pt x="2044" y="260"/>
                  <a:pt x="2052" y="260"/>
                </a:cubicBezTo>
                <a:cubicBezTo>
                  <a:pt x="2060" y="260"/>
                  <a:pt x="2067" y="253"/>
                  <a:pt x="2067" y="245"/>
                </a:cubicBezTo>
                <a:cubicBezTo>
                  <a:pt x="2067" y="237"/>
                  <a:pt x="2060" y="230"/>
                  <a:pt x="2052" y="230"/>
                </a:cubicBezTo>
                <a:close/>
                <a:moveTo>
                  <a:pt x="2052" y="263"/>
                </a:moveTo>
                <a:cubicBezTo>
                  <a:pt x="2044" y="263"/>
                  <a:pt x="2037" y="270"/>
                  <a:pt x="2037" y="278"/>
                </a:cubicBezTo>
                <a:cubicBezTo>
                  <a:pt x="2037" y="286"/>
                  <a:pt x="2044" y="293"/>
                  <a:pt x="2052" y="293"/>
                </a:cubicBezTo>
                <a:cubicBezTo>
                  <a:pt x="2060" y="293"/>
                  <a:pt x="2067" y="286"/>
                  <a:pt x="2067" y="278"/>
                </a:cubicBezTo>
                <a:cubicBezTo>
                  <a:pt x="2067" y="270"/>
                  <a:pt x="2060" y="263"/>
                  <a:pt x="2052" y="263"/>
                </a:cubicBezTo>
                <a:close/>
                <a:moveTo>
                  <a:pt x="2052" y="296"/>
                </a:moveTo>
                <a:cubicBezTo>
                  <a:pt x="2044" y="296"/>
                  <a:pt x="2037" y="303"/>
                  <a:pt x="2037" y="311"/>
                </a:cubicBezTo>
                <a:cubicBezTo>
                  <a:pt x="2037" y="319"/>
                  <a:pt x="2044" y="326"/>
                  <a:pt x="2052" y="326"/>
                </a:cubicBezTo>
                <a:cubicBezTo>
                  <a:pt x="2060" y="326"/>
                  <a:pt x="2067" y="319"/>
                  <a:pt x="2067" y="311"/>
                </a:cubicBezTo>
                <a:cubicBezTo>
                  <a:pt x="2067" y="303"/>
                  <a:pt x="2060" y="296"/>
                  <a:pt x="2052" y="296"/>
                </a:cubicBezTo>
                <a:close/>
                <a:moveTo>
                  <a:pt x="2052" y="329"/>
                </a:moveTo>
                <a:cubicBezTo>
                  <a:pt x="2044" y="329"/>
                  <a:pt x="2037" y="336"/>
                  <a:pt x="2037" y="344"/>
                </a:cubicBezTo>
                <a:cubicBezTo>
                  <a:pt x="2037" y="352"/>
                  <a:pt x="2044" y="359"/>
                  <a:pt x="2052" y="359"/>
                </a:cubicBezTo>
                <a:cubicBezTo>
                  <a:pt x="2060" y="359"/>
                  <a:pt x="2067" y="352"/>
                  <a:pt x="2067" y="344"/>
                </a:cubicBezTo>
                <a:cubicBezTo>
                  <a:pt x="2067" y="336"/>
                  <a:pt x="2060" y="329"/>
                  <a:pt x="2052" y="329"/>
                </a:cubicBezTo>
                <a:close/>
                <a:moveTo>
                  <a:pt x="2052" y="362"/>
                </a:moveTo>
                <a:cubicBezTo>
                  <a:pt x="2044" y="362"/>
                  <a:pt x="2037" y="369"/>
                  <a:pt x="2037" y="377"/>
                </a:cubicBezTo>
                <a:cubicBezTo>
                  <a:pt x="2037" y="385"/>
                  <a:pt x="2044" y="392"/>
                  <a:pt x="2052" y="392"/>
                </a:cubicBezTo>
                <a:cubicBezTo>
                  <a:pt x="2060" y="392"/>
                  <a:pt x="2067" y="385"/>
                  <a:pt x="2067" y="377"/>
                </a:cubicBezTo>
                <a:cubicBezTo>
                  <a:pt x="2067" y="369"/>
                  <a:pt x="2060" y="362"/>
                  <a:pt x="2052" y="362"/>
                </a:cubicBezTo>
                <a:close/>
                <a:moveTo>
                  <a:pt x="2052" y="395"/>
                </a:moveTo>
                <a:cubicBezTo>
                  <a:pt x="2044" y="395"/>
                  <a:pt x="2037" y="402"/>
                  <a:pt x="2037" y="410"/>
                </a:cubicBezTo>
                <a:cubicBezTo>
                  <a:pt x="2037" y="418"/>
                  <a:pt x="2044" y="425"/>
                  <a:pt x="2052" y="425"/>
                </a:cubicBezTo>
                <a:cubicBezTo>
                  <a:pt x="2060" y="425"/>
                  <a:pt x="2067" y="418"/>
                  <a:pt x="2067" y="410"/>
                </a:cubicBezTo>
                <a:cubicBezTo>
                  <a:pt x="2067" y="402"/>
                  <a:pt x="2060" y="395"/>
                  <a:pt x="2052" y="395"/>
                </a:cubicBezTo>
                <a:close/>
                <a:moveTo>
                  <a:pt x="2052" y="428"/>
                </a:moveTo>
                <a:cubicBezTo>
                  <a:pt x="2044" y="428"/>
                  <a:pt x="2037" y="435"/>
                  <a:pt x="2037" y="443"/>
                </a:cubicBezTo>
                <a:cubicBezTo>
                  <a:pt x="2037" y="451"/>
                  <a:pt x="2044" y="458"/>
                  <a:pt x="2052" y="458"/>
                </a:cubicBezTo>
                <a:cubicBezTo>
                  <a:pt x="2060" y="458"/>
                  <a:pt x="2067" y="451"/>
                  <a:pt x="2067" y="443"/>
                </a:cubicBezTo>
                <a:cubicBezTo>
                  <a:pt x="2067" y="435"/>
                  <a:pt x="2060" y="428"/>
                  <a:pt x="2052" y="428"/>
                </a:cubicBezTo>
                <a:close/>
                <a:moveTo>
                  <a:pt x="2052" y="461"/>
                </a:moveTo>
                <a:cubicBezTo>
                  <a:pt x="2044" y="461"/>
                  <a:pt x="2037" y="468"/>
                  <a:pt x="2037" y="476"/>
                </a:cubicBezTo>
                <a:cubicBezTo>
                  <a:pt x="2037" y="484"/>
                  <a:pt x="2044" y="491"/>
                  <a:pt x="2052" y="491"/>
                </a:cubicBezTo>
                <a:cubicBezTo>
                  <a:pt x="2060" y="491"/>
                  <a:pt x="2067" y="484"/>
                  <a:pt x="2067" y="476"/>
                </a:cubicBezTo>
                <a:cubicBezTo>
                  <a:pt x="2067" y="468"/>
                  <a:pt x="2060" y="461"/>
                  <a:pt x="2052" y="461"/>
                </a:cubicBezTo>
                <a:close/>
                <a:moveTo>
                  <a:pt x="2052" y="494"/>
                </a:moveTo>
                <a:cubicBezTo>
                  <a:pt x="2044" y="494"/>
                  <a:pt x="2037" y="500"/>
                  <a:pt x="2037" y="509"/>
                </a:cubicBezTo>
                <a:cubicBezTo>
                  <a:pt x="2037" y="517"/>
                  <a:pt x="2044" y="523"/>
                  <a:pt x="2052" y="523"/>
                </a:cubicBezTo>
                <a:cubicBezTo>
                  <a:pt x="2060" y="523"/>
                  <a:pt x="2067" y="517"/>
                  <a:pt x="2067" y="509"/>
                </a:cubicBezTo>
                <a:cubicBezTo>
                  <a:pt x="2067" y="500"/>
                  <a:pt x="2060" y="494"/>
                  <a:pt x="2052" y="494"/>
                </a:cubicBezTo>
                <a:close/>
                <a:moveTo>
                  <a:pt x="2052" y="527"/>
                </a:moveTo>
                <a:cubicBezTo>
                  <a:pt x="2044" y="527"/>
                  <a:pt x="2037" y="533"/>
                  <a:pt x="2037" y="542"/>
                </a:cubicBezTo>
                <a:cubicBezTo>
                  <a:pt x="2037" y="550"/>
                  <a:pt x="2044" y="556"/>
                  <a:pt x="2052" y="556"/>
                </a:cubicBezTo>
                <a:cubicBezTo>
                  <a:pt x="2060" y="556"/>
                  <a:pt x="2067" y="550"/>
                  <a:pt x="2067" y="542"/>
                </a:cubicBezTo>
                <a:cubicBezTo>
                  <a:pt x="2067" y="533"/>
                  <a:pt x="2060" y="527"/>
                  <a:pt x="2052" y="527"/>
                </a:cubicBezTo>
                <a:close/>
                <a:moveTo>
                  <a:pt x="2052" y="560"/>
                </a:moveTo>
                <a:cubicBezTo>
                  <a:pt x="2044" y="560"/>
                  <a:pt x="2037" y="566"/>
                  <a:pt x="2037" y="574"/>
                </a:cubicBezTo>
                <a:cubicBezTo>
                  <a:pt x="2037" y="583"/>
                  <a:pt x="2044" y="589"/>
                  <a:pt x="2052" y="589"/>
                </a:cubicBezTo>
                <a:cubicBezTo>
                  <a:pt x="2060" y="589"/>
                  <a:pt x="2067" y="583"/>
                  <a:pt x="2067" y="574"/>
                </a:cubicBezTo>
                <a:cubicBezTo>
                  <a:pt x="2067" y="566"/>
                  <a:pt x="2060" y="560"/>
                  <a:pt x="2052" y="560"/>
                </a:cubicBezTo>
                <a:close/>
                <a:moveTo>
                  <a:pt x="2052" y="593"/>
                </a:moveTo>
                <a:cubicBezTo>
                  <a:pt x="2044" y="593"/>
                  <a:pt x="2037" y="599"/>
                  <a:pt x="2037" y="607"/>
                </a:cubicBezTo>
                <a:cubicBezTo>
                  <a:pt x="2037" y="616"/>
                  <a:pt x="2044" y="622"/>
                  <a:pt x="2052" y="622"/>
                </a:cubicBezTo>
                <a:cubicBezTo>
                  <a:pt x="2060" y="622"/>
                  <a:pt x="2067" y="616"/>
                  <a:pt x="2067" y="607"/>
                </a:cubicBezTo>
                <a:cubicBezTo>
                  <a:pt x="2067" y="599"/>
                  <a:pt x="2060" y="593"/>
                  <a:pt x="2052" y="593"/>
                </a:cubicBezTo>
                <a:close/>
                <a:moveTo>
                  <a:pt x="2052" y="625"/>
                </a:moveTo>
                <a:cubicBezTo>
                  <a:pt x="2044" y="625"/>
                  <a:pt x="2037" y="632"/>
                  <a:pt x="2037" y="640"/>
                </a:cubicBezTo>
                <a:cubicBezTo>
                  <a:pt x="2037" y="648"/>
                  <a:pt x="2044" y="655"/>
                  <a:pt x="2052" y="655"/>
                </a:cubicBezTo>
                <a:cubicBezTo>
                  <a:pt x="2060" y="655"/>
                  <a:pt x="2067" y="648"/>
                  <a:pt x="2067" y="640"/>
                </a:cubicBezTo>
                <a:cubicBezTo>
                  <a:pt x="2067" y="632"/>
                  <a:pt x="2060" y="625"/>
                  <a:pt x="2052" y="625"/>
                </a:cubicBezTo>
                <a:close/>
                <a:moveTo>
                  <a:pt x="2052" y="658"/>
                </a:moveTo>
                <a:cubicBezTo>
                  <a:pt x="2044" y="658"/>
                  <a:pt x="2037" y="665"/>
                  <a:pt x="2037" y="673"/>
                </a:cubicBezTo>
                <a:cubicBezTo>
                  <a:pt x="2037" y="681"/>
                  <a:pt x="2044" y="688"/>
                  <a:pt x="2052" y="688"/>
                </a:cubicBezTo>
                <a:cubicBezTo>
                  <a:pt x="2060" y="688"/>
                  <a:pt x="2067" y="681"/>
                  <a:pt x="2067" y="673"/>
                </a:cubicBezTo>
                <a:cubicBezTo>
                  <a:pt x="2067" y="665"/>
                  <a:pt x="2060" y="658"/>
                  <a:pt x="2052" y="658"/>
                </a:cubicBezTo>
                <a:close/>
                <a:moveTo>
                  <a:pt x="2052" y="691"/>
                </a:moveTo>
                <a:cubicBezTo>
                  <a:pt x="2044" y="691"/>
                  <a:pt x="2037" y="698"/>
                  <a:pt x="2037" y="706"/>
                </a:cubicBezTo>
                <a:cubicBezTo>
                  <a:pt x="2037" y="714"/>
                  <a:pt x="2044" y="721"/>
                  <a:pt x="2052" y="721"/>
                </a:cubicBezTo>
                <a:cubicBezTo>
                  <a:pt x="2060" y="721"/>
                  <a:pt x="2067" y="714"/>
                  <a:pt x="2067" y="706"/>
                </a:cubicBezTo>
                <a:cubicBezTo>
                  <a:pt x="2067" y="698"/>
                  <a:pt x="2060" y="691"/>
                  <a:pt x="2052" y="691"/>
                </a:cubicBezTo>
                <a:close/>
                <a:moveTo>
                  <a:pt x="2052" y="724"/>
                </a:moveTo>
                <a:cubicBezTo>
                  <a:pt x="2044" y="724"/>
                  <a:pt x="2037" y="731"/>
                  <a:pt x="2037" y="739"/>
                </a:cubicBezTo>
                <a:cubicBezTo>
                  <a:pt x="2037" y="747"/>
                  <a:pt x="2044" y="754"/>
                  <a:pt x="2052" y="754"/>
                </a:cubicBezTo>
                <a:cubicBezTo>
                  <a:pt x="2060" y="754"/>
                  <a:pt x="2067" y="747"/>
                  <a:pt x="2067" y="739"/>
                </a:cubicBezTo>
                <a:cubicBezTo>
                  <a:pt x="2067" y="731"/>
                  <a:pt x="2060" y="724"/>
                  <a:pt x="2052" y="724"/>
                </a:cubicBezTo>
                <a:close/>
                <a:moveTo>
                  <a:pt x="2052" y="757"/>
                </a:moveTo>
                <a:cubicBezTo>
                  <a:pt x="2044" y="757"/>
                  <a:pt x="2037" y="764"/>
                  <a:pt x="2037" y="772"/>
                </a:cubicBezTo>
                <a:cubicBezTo>
                  <a:pt x="2037" y="780"/>
                  <a:pt x="2044" y="787"/>
                  <a:pt x="2052" y="787"/>
                </a:cubicBezTo>
                <a:cubicBezTo>
                  <a:pt x="2060" y="787"/>
                  <a:pt x="2067" y="780"/>
                  <a:pt x="2067" y="772"/>
                </a:cubicBezTo>
                <a:cubicBezTo>
                  <a:pt x="2067" y="764"/>
                  <a:pt x="2060" y="757"/>
                  <a:pt x="2052" y="757"/>
                </a:cubicBezTo>
                <a:close/>
                <a:moveTo>
                  <a:pt x="2052" y="790"/>
                </a:moveTo>
                <a:cubicBezTo>
                  <a:pt x="2044" y="790"/>
                  <a:pt x="2037" y="797"/>
                  <a:pt x="2037" y="805"/>
                </a:cubicBezTo>
                <a:cubicBezTo>
                  <a:pt x="2037" y="813"/>
                  <a:pt x="2044" y="820"/>
                  <a:pt x="2052" y="820"/>
                </a:cubicBezTo>
                <a:cubicBezTo>
                  <a:pt x="2060" y="820"/>
                  <a:pt x="2067" y="813"/>
                  <a:pt x="2067" y="805"/>
                </a:cubicBezTo>
                <a:cubicBezTo>
                  <a:pt x="2067" y="797"/>
                  <a:pt x="2060" y="790"/>
                  <a:pt x="2052" y="790"/>
                </a:cubicBezTo>
                <a:close/>
                <a:moveTo>
                  <a:pt x="2052" y="823"/>
                </a:moveTo>
                <a:cubicBezTo>
                  <a:pt x="2044" y="823"/>
                  <a:pt x="2037" y="830"/>
                  <a:pt x="2037" y="838"/>
                </a:cubicBezTo>
                <a:cubicBezTo>
                  <a:pt x="2037" y="846"/>
                  <a:pt x="2044" y="853"/>
                  <a:pt x="2052" y="853"/>
                </a:cubicBezTo>
                <a:cubicBezTo>
                  <a:pt x="2060" y="853"/>
                  <a:pt x="2067" y="846"/>
                  <a:pt x="2067" y="838"/>
                </a:cubicBezTo>
                <a:cubicBezTo>
                  <a:pt x="2067" y="830"/>
                  <a:pt x="2060" y="823"/>
                  <a:pt x="2052" y="823"/>
                </a:cubicBezTo>
                <a:close/>
                <a:moveTo>
                  <a:pt x="2052" y="856"/>
                </a:moveTo>
                <a:cubicBezTo>
                  <a:pt x="2044" y="856"/>
                  <a:pt x="2037" y="863"/>
                  <a:pt x="2037" y="871"/>
                </a:cubicBezTo>
                <a:cubicBezTo>
                  <a:pt x="2037" y="879"/>
                  <a:pt x="2044" y="886"/>
                  <a:pt x="2052" y="886"/>
                </a:cubicBezTo>
                <a:cubicBezTo>
                  <a:pt x="2060" y="886"/>
                  <a:pt x="2067" y="879"/>
                  <a:pt x="2067" y="871"/>
                </a:cubicBezTo>
                <a:cubicBezTo>
                  <a:pt x="2067" y="863"/>
                  <a:pt x="2060" y="856"/>
                  <a:pt x="2052" y="856"/>
                </a:cubicBezTo>
                <a:close/>
                <a:moveTo>
                  <a:pt x="2052" y="889"/>
                </a:moveTo>
                <a:cubicBezTo>
                  <a:pt x="2044" y="889"/>
                  <a:pt x="2037" y="895"/>
                  <a:pt x="2037" y="904"/>
                </a:cubicBezTo>
                <a:cubicBezTo>
                  <a:pt x="2037" y="912"/>
                  <a:pt x="2044" y="918"/>
                  <a:pt x="2052" y="918"/>
                </a:cubicBezTo>
                <a:cubicBezTo>
                  <a:pt x="2060" y="918"/>
                  <a:pt x="2067" y="912"/>
                  <a:pt x="2067" y="904"/>
                </a:cubicBezTo>
                <a:cubicBezTo>
                  <a:pt x="2067" y="895"/>
                  <a:pt x="2060" y="889"/>
                  <a:pt x="2052" y="889"/>
                </a:cubicBezTo>
                <a:close/>
                <a:moveTo>
                  <a:pt x="2052" y="922"/>
                </a:moveTo>
                <a:cubicBezTo>
                  <a:pt x="2044" y="922"/>
                  <a:pt x="2037" y="928"/>
                  <a:pt x="2037" y="937"/>
                </a:cubicBezTo>
                <a:cubicBezTo>
                  <a:pt x="2037" y="945"/>
                  <a:pt x="2044" y="951"/>
                  <a:pt x="2052" y="951"/>
                </a:cubicBezTo>
                <a:cubicBezTo>
                  <a:pt x="2060" y="951"/>
                  <a:pt x="2067" y="945"/>
                  <a:pt x="2067" y="937"/>
                </a:cubicBezTo>
                <a:cubicBezTo>
                  <a:pt x="2067" y="928"/>
                  <a:pt x="2060" y="922"/>
                  <a:pt x="2052" y="922"/>
                </a:cubicBezTo>
                <a:close/>
                <a:moveTo>
                  <a:pt x="2052" y="955"/>
                </a:moveTo>
                <a:cubicBezTo>
                  <a:pt x="2044" y="955"/>
                  <a:pt x="2037" y="961"/>
                  <a:pt x="2037" y="970"/>
                </a:cubicBezTo>
                <a:cubicBezTo>
                  <a:pt x="2037" y="978"/>
                  <a:pt x="2044" y="984"/>
                  <a:pt x="2052" y="984"/>
                </a:cubicBezTo>
                <a:cubicBezTo>
                  <a:pt x="2060" y="984"/>
                  <a:pt x="2067" y="978"/>
                  <a:pt x="2067" y="970"/>
                </a:cubicBezTo>
                <a:cubicBezTo>
                  <a:pt x="2067" y="961"/>
                  <a:pt x="2060" y="955"/>
                  <a:pt x="2052" y="955"/>
                </a:cubicBezTo>
                <a:close/>
                <a:moveTo>
                  <a:pt x="2052" y="988"/>
                </a:moveTo>
                <a:cubicBezTo>
                  <a:pt x="2044" y="988"/>
                  <a:pt x="2037" y="994"/>
                  <a:pt x="2037" y="1002"/>
                </a:cubicBezTo>
                <a:cubicBezTo>
                  <a:pt x="2037" y="1011"/>
                  <a:pt x="2044" y="1017"/>
                  <a:pt x="2052" y="1017"/>
                </a:cubicBezTo>
                <a:cubicBezTo>
                  <a:pt x="2060" y="1017"/>
                  <a:pt x="2067" y="1011"/>
                  <a:pt x="2067" y="1002"/>
                </a:cubicBezTo>
                <a:cubicBezTo>
                  <a:pt x="2067" y="994"/>
                  <a:pt x="2060" y="988"/>
                  <a:pt x="2052" y="988"/>
                </a:cubicBezTo>
                <a:close/>
                <a:moveTo>
                  <a:pt x="2052" y="1021"/>
                </a:moveTo>
                <a:cubicBezTo>
                  <a:pt x="2044" y="1021"/>
                  <a:pt x="2037" y="1027"/>
                  <a:pt x="2037" y="1035"/>
                </a:cubicBezTo>
                <a:cubicBezTo>
                  <a:pt x="2037" y="1044"/>
                  <a:pt x="2044" y="1050"/>
                  <a:pt x="2052" y="1050"/>
                </a:cubicBezTo>
                <a:cubicBezTo>
                  <a:pt x="2060" y="1050"/>
                  <a:pt x="2067" y="1044"/>
                  <a:pt x="2067" y="1035"/>
                </a:cubicBezTo>
                <a:cubicBezTo>
                  <a:pt x="2067" y="1027"/>
                  <a:pt x="2060" y="1021"/>
                  <a:pt x="2052" y="1021"/>
                </a:cubicBezTo>
                <a:close/>
                <a:moveTo>
                  <a:pt x="2052" y="1053"/>
                </a:moveTo>
                <a:cubicBezTo>
                  <a:pt x="2044" y="1053"/>
                  <a:pt x="2037" y="1060"/>
                  <a:pt x="2037" y="1068"/>
                </a:cubicBezTo>
                <a:cubicBezTo>
                  <a:pt x="2037" y="1076"/>
                  <a:pt x="2044" y="1083"/>
                  <a:pt x="2052" y="1083"/>
                </a:cubicBezTo>
                <a:cubicBezTo>
                  <a:pt x="2060" y="1083"/>
                  <a:pt x="2067" y="1076"/>
                  <a:pt x="2067" y="1068"/>
                </a:cubicBezTo>
                <a:cubicBezTo>
                  <a:pt x="2067" y="1060"/>
                  <a:pt x="2060" y="1053"/>
                  <a:pt x="2052" y="1053"/>
                </a:cubicBezTo>
                <a:close/>
                <a:moveTo>
                  <a:pt x="2052" y="1086"/>
                </a:moveTo>
                <a:cubicBezTo>
                  <a:pt x="2044" y="1086"/>
                  <a:pt x="2037" y="1093"/>
                  <a:pt x="2037" y="1101"/>
                </a:cubicBezTo>
                <a:cubicBezTo>
                  <a:pt x="2037" y="1109"/>
                  <a:pt x="2044" y="1116"/>
                  <a:pt x="2052" y="1116"/>
                </a:cubicBezTo>
                <a:cubicBezTo>
                  <a:pt x="2060" y="1116"/>
                  <a:pt x="2067" y="1109"/>
                  <a:pt x="2067" y="1101"/>
                </a:cubicBezTo>
                <a:cubicBezTo>
                  <a:pt x="2067" y="1093"/>
                  <a:pt x="2060" y="1086"/>
                  <a:pt x="2052" y="1086"/>
                </a:cubicBezTo>
                <a:close/>
                <a:moveTo>
                  <a:pt x="2052" y="1119"/>
                </a:moveTo>
                <a:cubicBezTo>
                  <a:pt x="2044" y="1119"/>
                  <a:pt x="2037" y="1126"/>
                  <a:pt x="2037" y="1134"/>
                </a:cubicBezTo>
                <a:cubicBezTo>
                  <a:pt x="2037" y="1142"/>
                  <a:pt x="2044" y="1149"/>
                  <a:pt x="2052" y="1149"/>
                </a:cubicBezTo>
                <a:cubicBezTo>
                  <a:pt x="2060" y="1149"/>
                  <a:pt x="2067" y="1142"/>
                  <a:pt x="2067" y="1134"/>
                </a:cubicBezTo>
                <a:cubicBezTo>
                  <a:pt x="2067" y="1126"/>
                  <a:pt x="2060" y="1119"/>
                  <a:pt x="2052" y="1119"/>
                </a:cubicBezTo>
                <a:close/>
                <a:moveTo>
                  <a:pt x="2052" y="1152"/>
                </a:moveTo>
                <a:cubicBezTo>
                  <a:pt x="2044" y="1152"/>
                  <a:pt x="2037" y="1159"/>
                  <a:pt x="2037" y="1167"/>
                </a:cubicBezTo>
                <a:cubicBezTo>
                  <a:pt x="2037" y="1175"/>
                  <a:pt x="2044" y="1182"/>
                  <a:pt x="2052" y="1182"/>
                </a:cubicBezTo>
                <a:cubicBezTo>
                  <a:pt x="2060" y="1182"/>
                  <a:pt x="2067" y="1175"/>
                  <a:pt x="2067" y="1167"/>
                </a:cubicBezTo>
                <a:cubicBezTo>
                  <a:pt x="2067" y="1159"/>
                  <a:pt x="2060" y="1152"/>
                  <a:pt x="2052" y="1152"/>
                </a:cubicBezTo>
                <a:close/>
                <a:moveTo>
                  <a:pt x="2052" y="1185"/>
                </a:moveTo>
                <a:cubicBezTo>
                  <a:pt x="2044" y="1185"/>
                  <a:pt x="2037" y="1192"/>
                  <a:pt x="2037" y="1200"/>
                </a:cubicBezTo>
                <a:cubicBezTo>
                  <a:pt x="2037" y="1208"/>
                  <a:pt x="2044" y="1215"/>
                  <a:pt x="2052" y="1215"/>
                </a:cubicBezTo>
                <a:cubicBezTo>
                  <a:pt x="2060" y="1215"/>
                  <a:pt x="2067" y="1208"/>
                  <a:pt x="2067" y="1200"/>
                </a:cubicBezTo>
                <a:cubicBezTo>
                  <a:pt x="2067" y="1192"/>
                  <a:pt x="2060" y="1185"/>
                  <a:pt x="2052" y="1185"/>
                </a:cubicBezTo>
                <a:close/>
                <a:moveTo>
                  <a:pt x="2052" y="1218"/>
                </a:moveTo>
                <a:cubicBezTo>
                  <a:pt x="2044" y="1218"/>
                  <a:pt x="2037" y="1225"/>
                  <a:pt x="2037" y="1233"/>
                </a:cubicBezTo>
                <a:cubicBezTo>
                  <a:pt x="2037" y="1241"/>
                  <a:pt x="2044" y="1248"/>
                  <a:pt x="2052" y="1248"/>
                </a:cubicBezTo>
                <a:cubicBezTo>
                  <a:pt x="2060" y="1248"/>
                  <a:pt x="2067" y="1241"/>
                  <a:pt x="2067" y="1233"/>
                </a:cubicBezTo>
                <a:cubicBezTo>
                  <a:pt x="2067" y="1225"/>
                  <a:pt x="2060" y="1218"/>
                  <a:pt x="2052" y="1218"/>
                </a:cubicBezTo>
                <a:close/>
                <a:moveTo>
                  <a:pt x="2052" y="1251"/>
                </a:moveTo>
                <a:cubicBezTo>
                  <a:pt x="2044" y="1251"/>
                  <a:pt x="2037" y="1258"/>
                  <a:pt x="2037" y="1266"/>
                </a:cubicBezTo>
                <a:cubicBezTo>
                  <a:pt x="2037" y="1274"/>
                  <a:pt x="2044" y="1281"/>
                  <a:pt x="2052" y="1281"/>
                </a:cubicBezTo>
                <a:cubicBezTo>
                  <a:pt x="2060" y="1281"/>
                  <a:pt x="2067" y="1274"/>
                  <a:pt x="2067" y="1266"/>
                </a:cubicBezTo>
                <a:cubicBezTo>
                  <a:pt x="2067" y="1258"/>
                  <a:pt x="2060" y="1251"/>
                  <a:pt x="2052" y="1251"/>
                </a:cubicBezTo>
                <a:close/>
                <a:moveTo>
                  <a:pt x="2052" y="1284"/>
                </a:moveTo>
                <a:cubicBezTo>
                  <a:pt x="2044" y="1284"/>
                  <a:pt x="2037" y="1291"/>
                  <a:pt x="2037" y="1299"/>
                </a:cubicBezTo>
                <a:cubicBezTo>
                  <a:pt x="2037" y="1307"/>
                  <a:pt x="2044" y="1314"/>
                  <a:pt x="2052" y="1314"/>
                </a:cubicBezTo>
                <a:cubicBezTo>
                  <a:pt x="2060" y="1314"/>
                  <a:pt x="2067" y="1307"/>
                  <a:pt x="2067" y="1299"/>
                </a:cubicBezTo>
                <a:cubicBezTo>
                  <a:pt x="2067" y="1291"/>
                  <a:pt x="2060" y="1284"/>
                  <a:pt x="2052" y="1284"/>
                </a:cubicBezTo>
                <a:close/>
                <a:moveTo>
                  <a:pt x="2052" y="1317"/>
                </a:moveTo>
                <a:cubicBezTo>
                  <a:pt x="2044" y="1317"/>
                  <a:pt x="2037" y="1323"/>
                  <a:pt x="2037" y="1332"/>
                </a:cubicBezTo>
                <a:cubicBezTo>
                  <a:pt x="2037" y="1340"/>
                  <a:pt x="2044" y="1346"/>
                  <a:pt x="2052" y="1346"/>
                </a:cubicBezTo>
                <a:cubicBezTo>
                  <a:pt x="2060" y="1346"/>
                  <a:pt x="2067" y="1340"/>
                  <a:pt x="2067" y="1332"/>
                </a:cubicBezTo>
                <a:cubicBezTo>
                  <a:pt x="2067" y="1323"/>
                  <a:pt x="2060" y="1317"/>
                  <a:pt x="2052" y="1317"/>
                </a:cubicBezTo>
                <a:close/>
                <a:moveTo>
                  <a:pt x="2052" y="1350"/>
                </a:moveTo>
                <a:cubicBezTo>
                  <a:pt x="2044" y="1350"/>
                  <a:pt x="2037" y="1356"/>
                  <a:pt x="2037" y="1365"/>
                </a:cubicBezTo>
                <a:cubicBezTo>
                  <a:pt x="2037" y="1373"/>
                  <a:pt x="2044" y="1379"/>
                  <a:pt x="2052" y="1379"/>
                </a:cubicBezTo>
                <a:cubicBezTo>
                  <a:pt x="2060" y="1379"/>
                  <a:pt x="2067" y="1373"/>
                  <a:pt x="2067" y="1365"/>
                </a:cubicBezTo>
                <a:cubicBezTo>
                  <a:pt x="2067" y="1356"/>
                  <a:pt x="2060" y="1350"/>
                  <a:pt x="2052" y="1350"/>
                </a:cubicBezTo>
                <a:close/>
                <a:moveTo>
                  <a:pt x="2052" y="1383"/>
                </a:moveTo>
                <a:cubicBezTo>
                  <a:pt x="2044" y="1383"/>
                  <a:pt x="2037" y="1389"/>
                  <a:pt x="2037" y="1397"/>
                </a:cubicBezTo>
                <a:cubicBezTo>
                  <a:pt x="2037" y="1406"/>
                  <a:pt x="2044" y="1412"/>
                  <a:pt x="2052" y="1412"/>
                </a:cubicBezTo>
                <a:cubicBezTo>
                  <a:pt x="2060" y="1412"/>
                  <a:pt x="2067" y="1406"/>
                  <a:pt x="2067" y="1397"/>
                </a:cubicBezTo>
                <a:cubicBezTo>
                  <a:pt x="2067" y="1389"/>
                  <a:pt x="2060" y="1383"/>
                  <a:pt x="2052" y="1383"/>
                </a:cubicBezTo>
                <a:close/>
                <a:moveTo>
                  <a:pt x="2052" y="1416"/>
                </a:moveTo>
                <a:cubicBezTo>
                  <a:pt x="2044" y="1416"/>
                  <a:pt x="2037" y="1422"/>
                  <a:pt x="2037" y="1430"/>
                </a:cubicBezTo>
                <a:cubicBezTo>
                  <a:pt x="2037" y="1439"/>
                  <a:pt x="2044" y="1445"/>
                  <a:pt x="2052" y="1445"/>
                </a:cubicBezTo>
                <a:cubicBezTo>
                  <a:pt x="2060" y="1445"/>
                  <a:pt x="2067" y="1439"/>
                  <a:pt x="2067" y="1430"/>
                </a:cubicBezTo>
                <a:cubicBezTo>
                  <a:pt x="2067" y="1422"/>
                  <a:pt x="2060" y="1416"/>
                  <a:pt x="2052" y="1416"/>
                </a:cubicBezTo>
                <a:close/>
                <a:moveTo>
                  <a:pt x="2085" y="0"/>
                </a:moveTo>
                <a:cubicBezTo>
                  <a:pt x="2077" y="0"/>
                  <a:pt x="2070" y="7"/>
                  <a:pt x="2070" y="15"/>
                </a:cubicBezTo>
                <a:cubicBezTo>
                  <a:pt x="2070" y="23"/>
                  <a:pt x="2077" y="30"/>
                  <a:pt x="2085" y="30"/>
                </a:cubicBezTo>
                <a:cubicBezTo>
                  <a:pt x="2093" y="30"/>
                  <a:pt x="2100" y="23"/>
                  <a:pt x="2100" y="15"/>
                </a:cubicBezTo>
                <a:cubicBezTo>
                  <a:pt x="2100" y="7"/>
                  <a:pt x="2093" y="0"/>
                  <a:pt x="2085" y="0"/>
                </a:cubicBezTo>
                <a:close/>
                <a:moveTo>
                  <a:pt x="2085" y="33"/>
                </a:moveTo>
                <a:cubicBezTo>
                  <a:pt x="2077" y="33"/>
                  <a:pt x="2070" y="40"/>
                  <a:pt x="2070" y="48"/>
                </a:cubicBezTo>
                <a:cubicBezTo>
                  <a:pt x="2070" y="56"/>
                  <a:pt x="2077" y="63"/>
                  <a:pt x="2085" y="63"/>
                </a:cubicBezTo>
                <a:cubicBezTo>
                  <a:pt x="2093" y="63"/>
                  <a:pt x="2100" y="56"/>
                  <a:pt x="2100" y="48"/>
                </a:cubicBezTo>
                <a:cubicBezTo>
                  <a:pt x="2100" y="40"/>
                  <a:pt x="2093" y="33"/>
                  <a:pt x="2085" y="33"/>
                </a:cubicBezTo>
                <a:close/>
                <a:moveTo>
                  <a:pt x="2085" y="66"/>
                </a:moveTo>
                <a:cubicBezTo>
                  <a:pt x="2077" y="66"/>
                  <a:pt x="2070" y="72"/>
                  <a:pt x="2070" y="81"/>
                </a:cubicBezTo>
                <a:cubicBezTo>
                  <a:pt x="2070" y="89"/>
                  <a:pt x="2077" y="95"/>
                  <a:pt x="2085" y="95"/>
                </a:cubicBezTo>
                <a:cubicBezTo>
                  <a:pt x="2093" y="95"/>
                  <a:pt x="2100" y="89"/>
                  <a:pt x="2100" y="81"/>
                </a:cubicBezTo>
                <a:cubicBezTo>
                  <a:pt x="2100" y="72"/>
                  <a:pt x="2093" y="66"/>
                  <a:pt x="2085" y="66"/>
                </a:cubicBezTo>
                <a:close/>
                <a:moveTo>
                  <a:pt x="2085" y="99"/>
                </a:moveTo>
                <a:cubicBezTo>
                  <a:pt x="2077" y="99"/>
                  <a:pt x="2070" y="105"/>
                  <a:pt x="2070" y="114"/>
                </a:cubicBezTo>
                <a:cubicBezTo>
                  <a:pt x="2070" y="122"/>
                  <a:pt x="2077" y="128"/>
                  <a:pt x="2085" y="128"/>
                </a:cubicBezTo>
                <a:cubicBezTo>
                  <a:pt x="2093" y="128"/>
                  <a:pt x="2100" y="122"/>
                  <a:pt x="2100" y="114"/>
                </a:cubicBezTo>
                <a:cubicBezTo>
                  <a:pt x="2100" y="105"/>
                  <a:pt x="2093" y="99"/>
                  <a:pt x="2085" y="99"/>
                </a:cubicBezTo>
                <a:close/>
                <a:moveTo>
                  <a:pt x="2085" y="132"/>
                </a:moveTo>
                <a:cubicBezTo>
                  <a:pt x="2077" y="132"/>
                  <a:pt x="2070" y="138"/>
                  <a:pt x="2070" y="147"/>
                </a:cubicBezTo>
                <a:cubicBezTo>
                  <a:pt x="2070" y="155"/>
                  <a:pt x="2077" y="161"/>
                  <a:pt x="2085" y="161"/>
                </a:cubicBezTo>
                <a:cubicBezTo>
                  <a:pt x="2093" y="161"/>
                  <a:pt x="2100" y="155"/>
                  <a:pt x="2100" y="147"/>
                </a:cubicBezTo>
                <a:cubicBezTo>
                  <a:pt x="2100" y="138"/>
                  <a:pt x="2093" y="132"/>
                  <a:pt x="2085" y="132"/>
                </a:cubicBezTo>
                <a:close/>
                <a:moveTo>
                  <a:pt x="2085" y="165"/>
                </a:moveTo>
                <a:cubicBezTo>
                  <a:pt x="2077" y="165"/>
                  <a:pt x="2070" y="171"/>
                  <a:pt x="2070" y="179"/>
                </a:cubicBezTo>
                <a:cubicBezTo>
                  <a:pt x="2070" y="188"/>
                  <a:pt x="2077" y="194"/>
                  <a:pt x="2085" y="194"/>
                </a:cubicBezTo>
                <a:cubicBezTo>
                  <a:pt x="2093" y="194"/>
                  <a:pt x="2100" y="188"/>
                  <a:pt x="2100" y="179"/>
                </a:cubicBezTo>
                <a:cubicBezTo>
                  <a:pt x="2100" y="171"/>
                  <a:pt x="2093" y="165"/>
                  <a:pt x="2085" y="165"/>
                </a:cubicBezTo>
                <a:close/>
                <a:moveTo>
                  <a:pt x="2085" y="198"/>
                </a:moveTo>
                <a:cubicBezTo>
                  <a:pt x="2077" y="198"/>
                  <a:pt x="2070" y="204"/>
                  <a:pt x="2070" y="212"/>
                </a:cubicBezTo>
                <a:cubicBezTo>
                  <a:pt x="2070" y="221"/>
                  <a:pt x="2077" y="227"/>
                  <a:pt x="2085" y="227"/>
                </a:cubicBezTo>
                <a:cubicBezTo>
                  <a:pt x="2093" y="227"/>
                  <a:pt x="2100" y="221"/>
                  <a:pt x="2100" y="212"/>
                </a:cubicBezTo>
                <a:cubicBezTo>
                  <a:pt x="2100" y="204"/>
                  <a:pt x="2093" y="198"/>
                  <a:pt x="2085" y="198"/>
                </a:cubicBezTo>
                <a:close/>
                <a:moveTo>
                  <a:pt x="2085" y="230"/>
                </a:moveTo>
                <a:cubicBezTo>
                  <a:pt x="2077" y="230"/>
                  <a:pt x="2070" y="237"/>
                  <a:pt x="2070" y="245"/>
                </a:cubicBezTo>
                <a:cubicBezTo>
                  <a:pt x="2070" y="253"/>
                  <a:pt x="2077" y="260"/>
                  <a:pt x="2085" y="260"/>
                </a:cubicBezTo>
                <a:cubicBezTo>
                  <a:pt x="2093" y="260"/>
                  <a:pt x="2100" y="253"/>
                  <a:pt x="2100" y="245"/>
                </a:cubicBezTo>
                <a:cubicBezTo>
                  <a:pt x="2100" y="237"/>
                  <a:pt x="2093" y="230"/>
                  <a:pt x="2085" y="230"/>
                </a:cubicBezTo>
                <a:close/>
                <a:moveTo>
                  <a:pt x="2085" y="263"/>
                </a:moveTo>
                <a:cubicBezTo>
                  <a:pt x="2077" y="263"/>
                  <a:pt x="2070" y="270"/>
                  <a:pt x="2070" y="278"/>
                </a:cubicBezTo>
                <a:cubicBezTo>
                  <a:pt x="2070" y="286"/>
                  <a:pt x="2077" y="293"/>
                  <a:pt x="2085" y="293"/>
                </a:cubicBezTo>
                <a:cubicBezTo>
                  <a:pt x="2093" y="293"/>
                  <a:pt x="2100" y="286"/>
                  <a:pt x="2100" y="278"/>
                </a:cubicBezTo>
                <a:cubicBezTo>
                  <a:pt x="2100" y="270"/>
                  <a:pt x="2093" y="263"/>
                  <a:pt x="2085" y="263"/>
                </a:cubicBezTo>
                <a:close/>
                <a:moveTo>
                  <a:pt x="2085" y="296"/>
                </a:moveTo>
                <a:cubicBezTo>
                  <a:pt x="2077" y="296"/>
                  <a:pt x="2070" y="303"/>
                  <a:pt x="2070" y="311"/>
                </a:cubicBezTo>
                <a:cubicBezTo>
                  <a:pt x="2070" y="319"/>
                  <a:pt x="2077" y="326"/>
                  <a:pt x="2085" y="326"/>
                </a:cubicBezTo>
                <a:cubicBezTo>
                  <a:pt x="2093" y="326"/>
                  <a:pt x="2100" y="319"/>
                  <a:pt x="2100" y="311"/>
                </a:cubicBezTo>
                <a:cubicBezTo>
                  <a:pt x="2100" y="303"/>
                  <a:pt x="2093" y="296"/>
                  <a:pt x="2085" y="296"/>
                </a:cubicBezTo>
                <a:close/>
                <a:moveTo>
                  <a:pt x="2085" y="329"/>
                </a:moveTo>
                <a:cubicBezTo>
                  <a:pt x="2077" y="329"/>
                  <a:pt x="2070" y="336"/>
                  <a:pt x="2070" y="344"/>
                </a:cubicBezTo>
                <a:cubicBezTo>
                  <a:pt x="2070" y="352"/>
                  <a:pt x="2077" y="359"/>
                  <a:pt x="2085" y="359"/>
                </a:cubicBezTo>
                <a:cubicBezTo>
                  <a:pt x="2093" y="359"/>
                  <a:pt x="2100" y="352"/>
                  <a:pt x="2100" y="344"/>
                </a:cubicBezTo>
                <a:cubicBezTo>
                  <a:pt x="2100" y="336"/>
                  <a:pt x="2093" y="329"/>
                  <a:pt x="2085" y="329"/>
                </a:cubicBezTo>
                <a:close/>
                <a:moveTo>
                  <a:pt x="2085" y="362"/>
                </a:moveTo>
                <a:cubicBezTo>
                  <a:pt x="2077" y="362"/>
                  <a:pt x="2070" y="369"/>
                  <a:pt x="2070" y="377"/>
                </a:cubicBezTo>
                <a:cubicBezTo>
                  <a:pt x="2070" y="385"/>
                  <a:pt x="2077" y="392"/>
                  <a:pt x="2085" y="392"/>
                </a:cubicBezTo>
                <a:cubicBezTo>
                  <a:pt x="2093" y="392"/>
                  <a:pt x="2100" y="385"/>
                  <a:pt x="2100" y="377"/>
                </a:cubicBezTo>
                <a:cubicBezTo>
                  <a:pt x="2100" y="369"/>
                  <a:pt x="2093" y="362"/>
                  <a:pt x="2085" y="362"/>
                </a:cubicBezTo>
                <a:close/>
                <a:moveTo>
                  <a:pt x="2085" y="395"/>
                </a:moveTo>
                <a:cubicBezTo>
                  <a:pt x="2077" y="395"/>
                  <a:pt x="2070" y="402"/>
                  <a:pt x="2070" y="410"/>
                </a:cubicBezTo>
                <a:cubicBezTo>
                  <a:pt x="2070" y="418"/>
                  <a:pt x="2077" y="425"/>
                  <a:pt x="2085" y="425"/>
                </a:cubicBezTo>
                <a:cubicBezTo>
                  <a:pt x="2093" y="425"/>
                  <a:pt x="2100" y="418"/>
                  <a:pt x="2100" y="410"/>
                </a:cubicBezTo>
                <a:cubicBezTo>
                  <a:pt x="2100" y="402"/>
                  <a:pt x="2093" y="395"/>
                  <a:pt x="2085" y="395"/>
                </a:cubicBezTo>
                <a:close/>
                <a:moveTo>
                  <a:pt x="2085" y="428"/>
                </a:moveTo>
                <a:cubicBezTo>
                  <a:pt x="2077" y="428"/>
                  <a:pt x="2070" y="435"/>
                  <a:pt x="2070" y="443"/>
                </a:cubicBezTo>
                <a:cubicBezTo>
                  <a:pt x="2070" y="451"/>
                  <a:pt x="2077" y="458"/>
                  <a:pt x="2085" y="458"/>
                </a:cubicBezTo>
                <a:cubicBezTo>
                  <a:pt x="2093" y="458"/>
                  <a:pt x="2100" y="451"/>
                  <a:pt x="2100" y="443"/>
                </a:cubicBezTo>
                <a:cubicBezTo>
                  <a:pt x="2100" y="435"/>
                  <a:pt x="2093" y="428"/>
                  <a:pt x="2085" y="428"/>
                </a:cubicBezTo>
                <a:close/>
                <a:moveTo>
                  <a:pt x="2085" y="461"/>
                </a:moveTo>
                <a:cubicBezTo>
                  <a:pt x="2077" y="461"/>
                  <a:pt x="2070" y="468"/>
                  <a:pt x="2070" y="476"/>
                </a:cubicBezTo>
                <a:cubicBezTo>
                  <a:pt x="2070" y="484"/>
                  <a:pt x="2077" y="491"/>
                  <a:pt x="2085" y="491"/>
                </a:cubicBezTo>
                <a:cubicBezTo>
                  <a:pt x="2093" y="491"/>
                  <a:pt x="2100" y="484"/>
                  <a:pt x="2100" y="476"/>
                </a:cubicBezTo>
                <a:cubicBezTo>
                  <a:pt x="2100" y="468"/>
                  <a:pt x="2093" y="461"/>
                  <a:pt x="2085" y="461"/>
                </a:cubicBezTo>
                <a:close/>
                <a:moveTo>
                  <a:pt x="2085" y="494"/>
                </a:moveTo>
                <a:cubicBezTo>
                  <a:pt x="2077" y="494"/>
                  <a:pt x="2070" y="500"/>
                  <a:pt x="2070" y="509"/>
                </a:cubicBezTo>
                <a:cubicBezTo>
                  <a:pt x="2070" y="517"/>
                  <a:pt x="2077" y="523"/>
                  <a:pt x="2085" y="523"/>
                </a:cubicBezTo>
                <a:cubicBezTo>
                  <a:pt x="2093" y="523"/>
                  <a:pt x="2100" y="517"/>
                  <a:pt x="2100" y="509"/>
                </a:cubicBezTo>
                <a:cubicBezTo>
                  <a:pt x="2100" y="500"/>
                  <a:pt x="2093" y="494"/>
                  <a:pt x="2085" y="494"/>
                </a:cubicBezTo>
                <a:close/>
                <a:moveTo>
                  <a:pt x="2085" y="527"/>
                </a:moveTo>
                <a:cubicBezTo>
                  <a:pt x="2077" y="527"/>
                  <a:pt x="2070" y="533"/>
                  <a:pt x="2070" y="542"/>
                </a:cubicBezTo>
                <a:cubicBezTo>
                  <a:pt x="2070" y="550"/>
                  <a:pt x="2077" y="556"/>
                  <a:pt x="2085" y="556"/>
                </a:cubicBezTo>
                <a:cubicBezTo>
                  <a:pt x="2093" y="556"/>
                  <a:pt x="2100" y="550"/>
                  <a:pt x="2100" y="542"/>
                </a:cubicBezTo>
                <a:cubicBezTo>
                  <a:pt x="2100" y="533"/>
                  <a:pt x="2093" y="527"/>
                  <a:pt x="2085" y="527"/>
                </a:cubicBezTo>
                <a:close/>
                <a:moveTo>
                  <a:pt x="2085" y="560"/>
                </a:moveTo>
                <a:cubicBezTo>
                  <a:pt x="2077" y="560"/>
                  <a:pt x="2070" y="566"/>
                  <a:pt x="2070" y="574"/>
                </a:cubicBezTo>
                <a:cubicBezTo>
                  <a:pt x="2070" y="583"/>
                  <a:pt x="2077" y="589"/>
                  <a:pt x="2085" y="589"/>
                </a:cubicBezTo>
                <a:cubicBezTo>
                  <a:pt x="2093" y="589"/>
                  <a:pt x="2100" y="583"/>
                  <a:pt x="2100" y="574"/>
                </a:cubicBezTo>
                <a:cubicBezTo>
                  <a:pt x="2100" y="566"/>
                  <a:pt x="2093" y="560"/>
                  <a:pt x="2085" y="560"/>
                </a:cubicBezTo>
                <a:close/>
                <a:moveTo>
                  <a:pt x="2085" y="593"/>
                </a:moveTo>
                <a:cubicBezTo>
                  <a:pt x="2077" y="593"/>
                  <a:pt x="2070" y="599"/>
                  <a:pt x="2070" y="607"/>
                </a:cubicBezTo>
                <a:cubicBezTo>
                  <a:pt x="2070" y="616"/>
                  <a:pt x="2077" y="622"/>
                  <a:pt x="2085" y="622"/>
                </a:cubicBezTo>
                <a:cubicBezTo>
                  <a:pt x="2093" y="622"/>
                  <a:pt x="2100" y="616"/>
                  <a:pt x="2100" y="607"/>
                </a:cubicBezTo>
                <a:cubicBezTo>
                  <a:pt x="2100" y="599"/>
                  <a:pt x="2093" y="593"/>
                  <a:pt x="2085" y="593"/>
                </a:cubicBezTo>
                <a:close/>
                <a:moveTo>
                  <a:pt x="2085" y="625"/>
                </a:moveTo>
                <a:cubicBezTo>
                  <a:pt x="2077" y="625"/>
                  <a:pt x="2070" y="632"/>
                  <a:pt x="2070" y="640"/>
                </a:cubicBezTo>
                <a:cubicBezTo>
                  <a:pt x="2070" y="648"/>
                  <a:pt x="2077" y="655"/>
                  <a:pt x="2085" y="655"/>
                </a:cubicBezTo>
                <a:cubicBezTo>
                  <a:pt x="2093" y="655"/>
                  <a:pt x="2100" y="648"/>
                  <a:pt x="2100" y="640"/>
                </a:cubicBezTo>
                <a:cubicBezTo>
                  <a:pt x="2100" y="632"/>
                  <a:pt x="2093" y="625"/>
                  <a:pt x="2085" y="625"/>
                </a:cubicBezTo>
                <a:close/>
                <a:moveTo>
                  <a:pt x="2085" y="658"/>
                </a:moveTo>
                <a:cubicBezTo>
                  <a:pt x="2077" y="658"/>
                  <a:pt x="2070" y="665"/>
                  <a:pt x="2070" y="673"/>
                </a:cubicBezTo>
                <a:cubicBezTo>
                  <a:pt x="2070" y="681"/>
                  <a:pt x="2077" y="688"/>
                  <a:pt x="2085" y="688"/>
                </a:cubicBezTo>
                <a:cubicBezTo>
                  <a:pt x="2093" y="688"/>
                  <a:pt x="2100" y="681"/>
                  <a:pt x="2100" y="673"/>
                </a:cubicBezTo>
                <a:cubicBezTo>
                  <a:pt x="2100" y="665"/>
                  <a:pt x="2093" y="658"/>
                  <a:pt x="2085" y="658"/>
                </a:cubicBezTo>
                <a:close/>
                <a:moveTo>
                  <a:pt x="2085" y="691"/>
                </a:moveTo>
                <a:cubicBezTo>
                  <a:pt x="2077" y="691"/>
                  <a:pt x="2070" y="698"/>
                  <a:pt x="2070" y="706"/>
                </a:cubicBezTo>
                <a:cubicBezTo>
                  <a:pt x="2070" y="714"/>
                  <a:pt x="2077" y="721"/>
                  <a:pt x="2085" y="721"/>
                </a:cubicBezTo>
                <a:cubicBezTo>
                  <a:pt x="2093" y="721"/>
                  <a:pt x="2100" y="714"/>
                  <a:pt x="2100" y="706"/>
                </a:cubicBezTo>
                <a:cubicBezTo>
                  <a:pt x="2100" y="698"/>
                  <a:pt x="2093" y="691"/>
                  <a:pt x="2085" y="691"/>
                </a:cubicBezTo>
                <a:close/>
                <a:moveTo>
                  <a:pt x="2085" y="724"/>
                </a:moveTo>
                <a:cubicBezTo>
                  <a:pt x="2077" y="724"/>
                  <a:pt x="2070" y="731"/>
                  <a:pt x="2070" y="739"/>
                </a:cubicBezTo>
                <a:cubicBezTo>
                  <a:pt x="2070" y="747"/>
                  <a:pt x="2077" y="754"/>
                  <a:pt x="2085" y="754"/>
                </a:cubicBezTo>
                <a:cubicBezTo>
                  <a:pt x="2093" y="754"/>
                  <a:pt x="2100" y="747"/>
                  <a:pt x="2100" y="739"/>
                </a:cubicBezTo>
                <a:cubicBezTo>
                  <a:pt x="2100" y="731"/>
                  <a:pt x="2093" y="724"/>
                  <a:pt x="2085" y="724"/>
                </a:cubicBezTo>
                <a:close/>
                <a:moveTo>
                  <a:pt x="2085" y="757"/>
                </a:moveTo>
                <a:cubicBezTo>
                  <a:pt x="2077" y="757"/>
                  <a:pt x="2070" y="764"/>
                  <a:pt x="2070" y="772"/>
                </a:cubicBezTo>
                <a:cubicBezTo>
                  <a:pt x="2070" y="780"/>
                  <a:pt x="2077" y="787"/>
                  <a:pt x="2085" y="787"/>
                </a:cubicBezTo>
                <a:cubicBezTo>
                  <a:pt x="2093" y="787"/>
                  <a:pt x="2100" y="780"/>
                  <a:pt x="2100" y="772"/>
                </a:cubicBezTo>
                <a:cubicBezTo>
                  <a:pt x="2100" y="764"/>
                  <a:pt x="2093" y="757"/>
                  <a:pt x="2085" y="757"/>
                </a:cubicBezTo>
                <a:close/>
                <a:moveTo>
                  <a:pt x="2085" y="790"/>
                </a:moveTo>
                <a:cubicBezTo>
                  <a:pt x="2077" y="790"/>
                  <a:pt x="2070" y="797"/>
                  <a:pt x="2070" y="805"/>
                </a:cubicBezTo>
                <a:cubicBezTo>
                  <a:pt x="2070" y="813"/>
                  <a:pt x="2077" y="820"/>
                  <a:pt x="2085" y="820"/>
                </a:cubicBezTo>
                <a:cubicBezTo>
                  <a:pt x="2093" y="820"/>
                  <a:pt x="2100" y="813"/>
                  <a:pt x="2100" y="805"/>
                </a:cubicBezTo>
                <a:cubicBezTo>
                  <a:pt x="2100" y="797"/>
                  <a:pt x="2093" y="790"/>
                  <a:pt x="2085" y="790"/>
                </a:cubicBezTo>
                <a:close/>
                <a:moveTo>
                  <a:pt x="2085" y="823"/>
                </a:moveTo>
                <a:cubicBezTo>
                  <a:pt x="2077" y="823"/>
                  <a:pt x="2070" y="830"/>
                  <a:pt x="2070" y="838"/>
                </a:cubicBezTo>
                <a:cubicBezTo>
                  <a:pt x="2070" y="846"/>
                  <a:pt x="2077" y="853"/>
                  <a:pt x="2085" y="853"/>
                </a:cubicBezTo>
                <a:cubicBezTo>
                  <a:pt x="2093" y="853"/>
                  <a:pt x="2100" y="846"/>
                  <a:pt x="2100" y="838"/>
                </a:cubicBezTo>
                <a:cubicBezTo>
                  <a:pt x="2100" y="830"/>
                  <a:pt x="2093" y="823"/>
                  <a:pt x="2085" y="823"/>
                </a:cubicBezTo>
                <a:close/>
                <a:moveTo>
                  <a:pt x="2085" y="856"/>
                </a:moveTo>
                <a:cubicBezTo>
                  <a:pt x="2077" y="856"/>
                  <a:pt x="2070" y="863"/>
                  <a:pt x="2070" y="871"/>
                </a:cubicBezTo>
                <a:cubicBezTo>
                  <a:pt x="2070" y="879"/>
                  <a:pt x="2077" y="886"/>
                  <a:pt x="2085" y="886"/>
                </a:cubicBezTo>
                <a:cubicBezTo>
                  <a:pt x="2093" y="886"/>
                  <a:pt x="2100" y="879"/>
                  <a:pt x="2100" y="871"/>
                </a:cubicBezTo>
                <a:cubicBezTo>
                  <a:pt x="2100" y="863"/>
                  <a:pt x="2093" y="856"/>
                  <a:pt x="2085" y="856"/>
                </a:cubicBezTo>
                <a:close/>
                <a:moveTo>
                  <a:pt x="2085" y="889"/>
                </a:moveTo>
                <a:cubicBezTo>
                  <a:pt x="2077" y="889"/>
                  <a:pt x="2070" y="895"/>
                  <a:pt x="2070" y="904"/>
                </a:cubicBezTo>
                <a:cubicBezTo>
                  <a:pt x="2070" y="912"/>
                  <a:pt x="2077" y="918"/>
                  <a:pt x="2085" y="918"/>
                </a:cubicBezTo>
                <a:cubicBezTo>
                  <a:pt x="2093" y="918"/>
                  <a:pt x="2100" y="912"/>
                  <a:pt x="2100" y="904"/>
                </a:cubicBezTo>
                <a:cubicBezTo>
                  <a:pt x="2100" y="895"/>
                  <a:pt x="2093" y="889"/>
                  <a:pt x="2085" y="889"/>
                </a:cubicBezTo>
                <a:close/>
                <a:moveTo>
                  <a:pt x="2085" y="922"/>
                </a:moveTo>
                <a:cubicBezTo>
                  <a:pt x="2077" y="922"/>
                  <a:pt x="2070" y="928"/>
                  <a:pt x="2070" y="937"/>
                </a:cubicBezTo>
                <a:cubicBezTo>
                  <a:pt x="2070" y="945"/>
                  <a:pt x="2077" y="951"/>
                  <a:pt x="2085" y="951"/>
                </a:cubicBezTo>
                <a:cubicBezTo>
                  <a:pt x="2093" y="951"/>
                  <a:pt x="2100" y="945"/>
                  <a:pt x="2100" y="937"/>
                </a:cubicBezTo>
                <a:cubicBezTo>
                  <a:pt x="2100" y="928"/>
                  <a:pt x="2093" y="922"/>
                  <a:pt x="2085" y="922"/>
                </a:cubicBezTo>
                <a:close/>
                <a:moveTo>
                  <a:pt x="2085" y="955"/>
                </a:moveTo>
                <a:cubicBezTo>
                  <a:pt x="2077" y="955"/>
                  <a:pt x="2070" y="961"/>
                  <a:pt x="2070" y="970"/>
                </a:cubicBezTo>
                <a:cubicBezTo>
                  <a:pt x="2070" y="978"/>
                  <a:pt x="2077" y="984"/>
                  <a:pt x="2085" y="984"/>
                </a:cubicBezTo>
                <a:cubicBezTo>
                  <a:pt x="2093" y="984"/>
                  <a:pt x="2100" y="978"/>
                  <a:pt x="2100" y="970"/>
                </a:cubicBezTo>
                <a:cubicBezTo>
                  <a:pt x="2100" y="961"/>
                  <a:pt x="2093" y="955"/>
                  <a:pt x="2085" y="955"/>
                </a:cubicBezTo>
                <a:close/>
                <a:moveTo>
                  <a:pt x="2085" y="988"/>
                </a:moveTo>
                <a:cubicBezTo>
                  <a:pt x="2077" y="988"/>
                  <a:pt x="2070" y="994"/>
                  <a:pt x="2070" y="1002"/>
                </a:cubicBezTo>
                <a:cubicBezTo>
                  <a:pt x="2070" y="1011"/>
                  <a:pt x="2077" y="1017"/>
                  <a:pt x="2085" y="1017"/>
                </a:cubicBezTo>
                <a:cubicBezTo>
                  <a:pt x="2093" y="1017"/>
                  <a:pt x="2100" y="1011"/>
                  <a:pt x="2100" y="1002"/>
                </a:cubicBezTo>
                <a:cubicBezTo>
                  <a:pt x="2100" y="994"/>
                  <a:pt x="2093" y="988"/>
                  <a:pt x="2085" y="988"/>
                </a:cubicBezTo>
                <a:close/>
                <a:moveTo>
                  <a:pt x="2085" y="1021"/>
                </a:moveTo>
                <a:cubicBezTo>
                  <a:pt x="2077" y="1021"/>
                  <a:pt x="2070" y="1027"/>
                  <a:pt x="2070" y="1035"/>
                </a:cubicBezTo>
                <a:cubicBezTo>
                  <a:pt x="2070" y="1044"/>
                  <a:pt x="2077" y="1050"/>
                  <a:pt x="2085" y="1050"/>
                </a:cubicBezTo>
                <a:cubicBezTo>
                  <a:pt x="2093" y="1050"/>
                  <a:pt x="2100" y="1044"/>
                  <a:pt x="2100" y="1035"/>
                </a:cubicBezTo>
                <a:cubicBezTo>
                  <a:pt x="2100" y="1027"/>
                  <a:pt x="2093" y="1021"/>
                  <a:pt x="2085" y="1021"/>
                </a:cubicBezTo>
                <a:close/>
                <a:moveTo>
                  <a:pt x="2085" y="1053"/>
                </a:moveTo>
                <a:cubicBezTo>
                  <a:pt x="2077" y="1053"/>
                  <a:pt x="2070" y="1060"/>
                  <a:pt x="2070" y="1068"/>
                </a:cubicBezTo>
                <a:cubicBezTo>
                  <a:pt x="2070" y="1076"/>
                  <a:pt x="2077" y="1083"/>
                  <a:pt x="2085" y="1083"/>
                </a:cubicBezTo>
                <a:cubicBezTo>
                  <a:pt x="2093" y="1083"/>
                  <a:pt x="2100" y="1076"/>
                  <a:pt x="2100" y="1068"/>
                </a:cubicBezTo>
                <a:cubicBezTo>
                  <a:pt x="2100" y="1060"/>
                  <a:pt x="2093" y="1053"/>
                  <a:pt x="2085" y="1053"/>
                </a:cubicBezTo>
                <a:close/>
                <a:moveTo>
                  <a:pt x="2085" y="1086"/>
                </a:moveTo>
                <a:cubicBezTo>
                  <a:pt x="2077" y="1086"/>
                  <a:pt x="2070" y="1093"/>
                  <a:pt x="2070" y="1101"/>
                </a:cubicBezTo>
                <a:cubicBezTo>
                  <a:pt x="2070" y="1109"/>
                  <a:pt x="2077" y="1116"/>
                  <a:pt x="2085" y="1116"/>
                </a:cubicBezTo>
                <a:cubicBezTo>
                  <a:pt x="2093" y="1116"/>
                  <a:pt x="2100" y="1109"/>
                  <a:pt x="2100" y="1101"/>
                </a:cubicBezTo>
                <a:cubicBezTo>
                  <a:pt x="2100" y="1093"/>
                  <a:pt x="2093" y="1086"/>
                  <a:pt x="2085" y="1086"/>
                </a:cubicBezTo>
                <a:close/>
                <a:moveTo>
                  <a:pt x="2085" y="1119"/>
                </a:moveTo>
                <a:cubicBezTo>
                  <a:pt x="2077" y="1119"/>
                  <a:pt x="2070" y="1126"/>
                  <a:pt x="2070" y="1134"/>
                </a:cubicBezTo>
                <a:cubicBezTo>
                  <a:pt x="2070" y="1142"/>
                  <a:pt x="2077" y="1149"/>
                  <a:pt x="2085" y="1149"/>
                </a:cubicBezTo>
                <a:cubicBezTo>
                  <a:pt x="2093" y="1149"/>
                  <a:pt x="2100" y="1142"/>
                  <a:pt x="2100" y="1134"/>
                </a:cubicBezTo>
                <a:cubicBezTo>
                  <a:pt x="2100" y="1126"/>
                  <a:pt x="2093" y="1119"/>
                  <a:pt x="2085" y="1119"/>
                </a:cubicBezTo>
                <a:close/>
                <a:moveTo>
                  <a:pt x="2085" y="1152"/>
                </a:moveTo>
                <a:cubicBezTo>
                  <a:pt x="2077" y="1152"/>
                  <a:pt x="2070" y="1159"/>
                  <a:pt x="2070" y="1167"/>
                </a:cubicBezTo>
                <a:cubicBezTo>
                  <a:pt x="2070" y="1175"/>
                  <a:pt x="2077" y="1182"/>
                  <a:pt x="2085" y="1182"/>
                </a:cubicBezTo>
                <a:cubicBezTo>
                  <a:pt x="2093" y="1182"/>
                  <a:pt x="2100" y="1175"/>
                  <a:pt x="2100" y="1167"/>
                </a:cubicBezTo>
                <a:cubicBezTo>
                  <a:pt x="2100" y="1159"/>
                  <a:pt x="2093" y="1152"/>
                  <a:pt x="2085" y="1152"/>
                </a:cubicBezTo>
                <a:close/>
                <a:moveTo>
                  <a:pt x="2085" y="1185"/>
                </a:moveTo>
                <a:cubicBezTo>
                  <a:pt x="2077" y="1185"/>
                  <a:pt x="2070" y="1192"/>
                  <a:pt x="2070" y="1200"/>
                </a:cubicBezTo>
                <a:cubicBezTo>
                  <a:pt x="2070" y="1208"/>
                  <a:pt x="2077" y="1215"/>
                  <a:pt x="2085" y="1215"/>
                </a:cubicBezTo>
                <a:cubicBezTo>
                  <a:pt x="2093" y="1215"/>
                  <a:pt x="2100" y="1208"/>
                  <a:pt x="2100" y="1200"/>
                </a:cubicBezTo>
                <a:cubicBezTo>
                  <a:pt x="2100" y="1192"/>
                  <a:pt x="2093" y="1185"/>
                  <a:pt x="2085" y="1185"/>
                </a:cubicBezTo>
                <a:close/>
                <a:moveTo>
                  <a:pt x="2085" y="1218"/>
                </a:moveTo>
                <a:cubicBezTo>
                  <a:pt x="2077" y="1218"/>
                  <a:pt x="2070" y="1225"/>
                  <a:pt x="2070" y="1233"/>
                </a:cubicBezTo>
                <a:cubicBezTo>
                  <a:pt x="2070" y="1241"/>
                  <a:pt x="2077" y="1248"/>
                  <a:pt x="2085" y="1248"/>
                </a:cubicBezTo>
                <a:cubicBezTo>
                  <a:pt x="2093" y="1248"/>
                  <a:pt x="2100" y="1241"/>
                  <a:pt x="2100" y="1233"/>
                </a:cubicBezTo>
                <a:cubicBezTo>
                  <a:pt x="2100" y="1225"/>
                  <a:pt x="2093" y="1218"/>
                  <a:pt x="2085" y="1218"/>
                </a:cubicBezTo>
                <a:close/>
                <a:moveTo>
                  <a:pt x="2085" y="1251"/>
                </a:moveTo>
                <a:cubicBezTo>
                  <a:pt x="2077" y="1251"/>
                  <a:pt x="2070" y="1258"/>
                  <a:pt x="2070" y="1266"/>
                </a:cubicBezTo>
                <a:cubicBezTo>
                  <a:pt x="2070" y="1274"/>
                  <a:pt x="2077" y="1281"/>
                  <a:pt x="2085" y="1281"/>
                </a:cubicBezTo>
                <a:cubicBezTo>
                  <a:pt x="2093" y="1281"/>
                  <a:pt x="2100" y="1274"/>
                  <a:pt x="2100" y="1266"/>
                </a:cubicBezTo>
                <a:cubicBezTo>
                  <a:pt x="2100" y="1258"/>
                  <a:pt x="2093" y="1251"/>
                  <a:pt x="2085" y="1251"/>
                </a:cubicBezTo>
                <a:close/>
                <a:moveTo>
                  <a:pt x="2085" y="1284"/>
                </a:moveTo>
                <a:cubicBezTo>
                  <a:pt x="2077" y="1284"/>
                  <a:pt x="2070" y="1291"/>
                  <a:pt x="2070" y="1299"/>
                </a:cubicBezTo>
                <a:cubicBezTo>
                  <a:pt x="2070" y="1307"/>
                  <a:pt x="2077" y="1314"/>
                  <a:pt x="2085" y="1314"/>
                </a:cubicBezTo>
                <a:cubicBezTo>
                  <a:pt x="2093" y="1314"/>
                  <a:pt x="2100" y="1307"/>
                  <a:pt x="2100" y="1299"/>
                </a:cubicBezTo>
                <a:cubicBezTo>
                  <a:pt x="2100" y="1291"/>
                  <a:pt x="2093" y="1284"/>
                  <a:pt x="2085" y="1284"/>
                </a:cubicBezTo>
                <a:close/>
                <a:moveTo>
                  <a:pt x="2085" y="1317"/>
                </a:moveTo>
                <a:cubicBezTo>
                  <a:pt x="2077" y="1317"/>
                  <a:pt x="2070" y="1323"/>
                  <a:pt x="2070" y="1332"/>
                </a:cubicBezTo>
                <a:cubicBezTo>
                  <a:pt x="2070" y="1340"/>
                  <a:pt x="2077" y="1346"/>
                  <a:pt x="2085" y="1346"/>
                </a:cubicBezTo>
                <a:cubicBezTo>
                  <a:pt x="2093" y="1346"/>
                  <a:pt x="2100" y="1340"/>
                  <a:pt x="2100" y="1332"/>
                </a:cubicBezTo>
                <a:cubicBezTo>
                  <a:pt x="2100" y="1323"/>
                  <a:pt x="2093" y="1317"/>
                  <a:pt x="2085" y="1317"/>
                </a:cubicBezTo>
                <a:close/>
                <a:moveTo>
                  <a:pt x="2085" y="1350"/>
                </a:moveTo>
                <a:cubicBezTo>
                  <a:pt x="2077" y="1350"/>
                  <a:pt x="2070" y="1356"/>
                  <a:pt x="2070" y="1365"/>
                </a:cubicBezTo>
                <a:cubicBezTo>
                  <a:pt x="2070" y="1373"/>
                  <a:pt x="2077" y="1379"/>
                  <a:pt x="2085" y="1379"/>
                </a:cubicBezTo>
                <a:cubicBezTo>
                  <a:pt x="2093" y="1379"/>
                  <a:pt x="2100" y="1373"/>
                  <a:pt x="2100" y="1365"/>
                </a:cubicBezTo>
                <a:cubicBezTo>
                  <a:pt x="2100" y="1356"/>
                  <a:pt x="2093" y="1350"/>
                  <a:pt x="2085" y="1350"/>
                </a:cubicBezTo>
                <a:close/>
                <a:moveTo>
                  <a:pt x="2085" y="1383"/>
                </a:moveTo>
                <a:cubicBezTo>
                  <a:pt x="2077" y="1383"/>
                  <a:pt x="2070" y="1389"/>
                  <a:pt x="2070" y="1397"/>
                </a:cubicBezTo>
                <a:cubicBezTo>
                  <a:pt x="2070" y="1406"/>
                  <a:pt x="2077" y="1412"/>
                  <a:pt x="2085" y="1412"/>
                </a:cubicBezTo>
                <a:cubicBezTo>
                  <a:pt x="2093" y="1412"/>
                  <a:pt x="2100" y="1406"/>
                  <a:pt x="2100" y="1397"/>
                </a:cubicBezTo>
                <a:cubicBezTo>
                  <a:pt x="2100" y="1389"/>
                  <a:pt x="2093" y="1383"/>
                  <a:pt x="2085" y="1383"/>
                </a:cubicBezTo>
                <a:close/>
                <a:moveTo>
                  <a:pt x="2085" y="1416"/>
                </a:moveTo>
                <a:cubicBezTo>
                  <a:pt x="2077" y="1416"/>
                  <a:pt x="2070" y="1422"/>
                  <a:pt x="2070" y="1430"/>
                </a:cubicBezTo>
                <a:cubicBezTo>
                  <a:pt x="2070" y="1439"/>
                  <a:pt x="2077" y="1445"/>
                  <a:pt x="2085" y="1445"/>
                </a:cubicBezTo>
                <a:cubicBezTo>
                  <a:pt x="2093" y="1445"/>
                  <a:pt x="2100" y="1439"/>
                  <a:pt x="2100" y="1430"/>
                </a:cubicBezTo>
                <a:cubicBezTo>
                  <a:pt x="2100" y="1422"/>
                  <a:pt x="2093" y="1416"/>
                  <a:pt x="2085" y="1416"/>
                </a:cubicBezTo>
                <a:close/>
                <a:moveTo>
                  <a:pt x="2118" y="0"/>
                </a:moveTo>
                <a:cubicBezTo>
                  <a:pt x="2110" y="0"/>
                  <a:pt x="2103" y="7"/>
                  <a:pt x="2103" y="15"/>
                </a:cubicBezTo>
                <a:cubicBezTo>
                  <a:pt x="2103" y="23"/>
                  <a:pt x="2110" y="30"/>
                  <a:pt x="2118" y="30"/>
                </a:cubicBezTo>
                <a:cubicBezTo>
                  <a:pt x="2126" y="30"/>
                  <a:pt x="2133" y="23"/>
                  <a:pt x="2133" y="15"/>
                </a:cubicBezTo>
                <a:cubicBezTo>
                  <a:pt x="2133" y="7"/>
                  <a:pt x="2126" y="0"/>
                  <a:pt x="2118" y="0"/>
                </a:cubicBezTo>
                <a:close/>
                <a:moveTo>
                  <a:pt x="2118" y="33"/>
                </a:moveTo>
                <a:cubicBezTo>
                  <a:pt x="2110" y="33"/>
                  <a:pt x="2103" y="40"/>
                  <a:pt x="2103" y="48"/>
                </a:cubicBezTo>
                <a:cubicBezTo>
                  <a:pt x="2103" y="56"/>
                  <a:pt x="2110" y="63"/>
                  <a:pt x="2118" y="63"/>
                </a:cubicBezTo>
                <a:cubicBezTo>
                  <a:pt x="2126" y="63"/>
                  <a:pt x="2133" y="56"/>
                  <a:pt x="2133" y="48"/>
                </a:cubicBezTo>
                <a:cubicBezTo>
                  <a:pt x="2133" y="40"/>
                  <a:pt x="2126" y="33"/>
                  <a:pt x="2118" y="33"/>
                </a:cubicBezTo>
                <a:close/>
                <a:moveTo>
                  <a:pt x="2118" y="66"/>
                </a:moveTo>
                <a:cubicBezTo>
                  <a:pt x="2110" y="66"/>
                  <a:pt x="2103" y="72"/>
                  <a:pt x="2103" y="81"/>
                </a:cubicBezTo>
                <a:cubicBezTo>
                  <a:pt x="2103" y="89"/>
                  <a:pt x="2110" y="95"/>
                  <a:pt x="2118" y="95"/>
                </a:cubicBezTo>
                <a:cubicBezTo>
                  <a:pt x="2126" y="95"/>
                  <a:pt x="2133" y="89"/>
                  <a:pt x="2133" y="81"/>
                </a:cubicBezTo>
                <a:cubicBezTo>
                  <a:pt x="2133" y="72"/>
                  <a:pt x="2126" y="66"/>
                  <a:pt x="2118" y="66"/>
                </a:cubicBezTo>
                <a:close/>
                <a:moveTo>
                  <a:pt x="2118" y="99"/>
                </a:moveTo>
                <a:cubicBezTo>
                  <a:pt x="2110" y="99"/>
                  <a:pt x="2103" y="105"/>
                  <a:pt x="2103" y="114"/>
                </a:cubicBezTo>
                <a:cubicBezTo>
                  <a:pt x="2103" y="122"/>
                  <a:pt x="2110" y="128"/>
                  <a:pt x="2118" y="128"/>
                </a:cubicBezTo>
                <a:cubicBezTo>
                  <a:pt x="2126" y="128"/>
                  <a:pt x="2133" y="122"/>
                  <a:pt x="2133" y="114"/>
                </a:cubicBezTo>
                <a:cubicBezTo>
                  <a:pt x="2133" y="105"/>
                  <a:pt x="2126" y="99"/>
                  <a:pt x="2118" y="99"/>
                </a:cubicBezTo>
                <a:close/>
                <a:moveTo>
                  <a:pt x="2118" y="132"/>
                </a:moveTo>
                <a:cubicBezTo>
                  <a:pt x="2110" y="132"/>
                  <a:pt x="2103" y="138"/>
                  <a:pt x="2103" y="147"/>
                </a:cubicBezTo>
                <a:cubicBezTo>
                  <a:pt x="2103" y="155"/>
                  <a:pt x="2110" y="161"/>
                  <a:pt x="2118" y="161"/>
                </a:cubicBezTo>
                <a:cubicBezTo>
                  <a:pt x="2126" y="161"/>
                  <a:pt x="2133" y="155"/>
                  <a:pt x="2133" y="147"/>
                </a:cubicBezTo>
                <a:cubicBezTo>
                  <a:pt x="2133" y="138"/>
                  <a:pt x="2126" y="132"/>
                  <a:pt x="2118" y="132"/>
                </a:cubicBezTo>
                <a:close/>
                <a:moveTo>
                  <a:pt x="2118" y="165"/>
                </a:moveTo>
                <a:cubicBezTo>
                  <a:pt x="2110" y="165"/>
                  <a:pt x="2103" y="171"/>
                  <a:pt x="2103" y="179"/>
                </a:cubicBezTo>
                <a:cubicBezTo>
                  <a:pt x="2103" y="188"/>
                  <a:pt x="2110" y="194"/>
                  <a:pt x="2118" y="194"/>
                </a:cubicBezTo>
                <a:cubicBezTo>
                  <a:pt x="2126" y="194"/>
                  <a:pt x="2133" y="188"/>
                  <a:pt x="2133" y="179"/>
                </a:cubicBezTo>
                <a:cubicBezTo>
                  <a:pt x="2133" y="171"/>
                  <a:pt x="2126" y="165"/>
                  <a:pt x="2118" y="165"/>
                </a:cubicBezTo>
                <a:close/>
                <a:moveTo>
                  <a:pt x="2118" y="198"/>
                </a:moveTo>
                <a:cubicBezTo>
                  <a:pt x="2110" y="198"/>
                  <a:pt x="2103" y="204"/>
                  <a:pt x="2103" y="212"/>
                </a:cubicBezTo>
                <a:cubicBezTo>
                  <a:pt x="2103" y="221"/>
                  <a:pt x="2110" y="227"/>
                  <a:pt x="2118" y="227"/>
                </a:cubicBezTo>
                <a:cubicBezTo>
                  <a:pt x="2126" y="227"/>
                  <a:pt x="2133" y="221"/>
                  <a:pt x="2133" y="212"/>
                </a:cubicBezTo>
                <a:cubicBezTo>
                  <a:pt x="2133" y="204"/>
                  <a:pt x="2126" y="198"/>
                  <a:pt x="2118" y="198"/>
                </a:cubicBezTo>
                <a:close/>
                <a:moveTo>
                  <a:pt x="2118" y="230"/>
                </a:moveTo>
                <a:cubicBezTo>
                  <a:pt x="2110" y="230"/>
                  <a:pt x="2103" y="237"/>
                  <a:pt x="2103" y="245"/>
                </a:cubicBezTo>
                <a:cubicBezTo>
                  <a:pt x="2103" y="253"/>
                  <a:pt x="2110" y="260"/>
                  <a:pt x="2118" y="260"/>
                </a:cubicBezTo>
                <a:cubicBezTo>
                  <a:pt x="2126" y="260"/>
                  <a:pt x="2133" y="253"/>
                  <a:pt x="2133" y="245"/>
                </a:cubicBezTo>
                <a:cubicBezTo>
                  <a:pt x="2133" y="237"/>
                  <a:pt x="2126" y="230"/>
                  <a:pt x="2118" y="230"/>
                </a:cubicBezTo>
                <a:close/>
                <a:moveTo>
                  <a:pt x="2118" y="263"/>
                </a:moveTo>
                <a:cubicBezTo>
                  <a:pt x="2110" y="263"/>
                  <a:pt x="2103" y="270"/>
                  <a:pt x="2103" y="278"/>
                </a:cubicBezTo>
                <a:cubicBezTo>
                  <a:pt x="2103" y="286"/>
                  <a:pt x="2110" y="293"/>
                  <a:pt x="2118" y="293"/>
                </a:cubicBezTo>
                <a:cubicBezTo>
                  <a:pt x="2126" y="293"/>
                  <a:pt x="2133" y="286"/>
                  <a:pt x="2133" y="278"/>
                </a:cubicBezTo>
                <a:cubicBezTo>
                  <a:pt x="2133" y="270"/>
                  <a:pt x="2126" y="263"/>
                  <a:pt x="2118" y="263"/>
                </a:cubicBezTo>
                <a:close/>
                <a:moveTo>
                  <a:pt x="2118" y="296"/>
                </a:moveTo>
                <a:cubicBezTo>
                  <a:pt x="2110" y="296"/>
                  <a:pt x="2103" y="303"/>
                  <a:pt x="2103" y="311"/>
                </a:cubicBezTo>
                <a:cubicBezTo>
                  <a:pt x="2103" y="319"/>
                  <a:pt x="2110" y="326"/>
                  <a:pt x="2118" y="326"/>
                </a:cubicBezTo>
                <a:cubicBezTo>
                  <a:pt x="2126" y="326"/>
                  <a:pt x="2133" y="319"/>
                  <a:pt x="2133" y="311"/>
                </a:cubicBezTo>
                <a:cubicBezTo>
                  <a:pt x="2133" y="303"/>
                  <a:pt x="2126" y="296"/>
                  <a:pt x="2118" y="296"/>
                </a:cubicBezTo>
                <a:close/>
                <a:moveTo>
                  <a:pt x="2118" y="329"/>
                </a:moveTo>
                <a:cubicBezTo>
                  <a:pt x="2110" y="329"/>
                  <a:pt x="2103" y="336"/>
                  <a:pt x="2103" y="344"/>
                </a:cubicBezTo>
                <a:cubicBezTo>
                  <a:pt x="2103" y="352"/>
                  <a:pt x="2110" y="359"/>
                  <a:pt x="2118" y="359"/>
                </a:cubicBezTo>
                <a:cubicBezTo>
                  <a:pt x="2126" y="359"/>
                  <a:pt x="2133" y="352"/>
                  <a:pt x="2133" y="344"/>
                </a:cubicBezTo>
                <a:cubicBezTo>
                  <a:pt x="2133" y="336"/>
                  <a:pt x="2126" y="329"/>
                  <a:pt x="2118" y="329"/>
                </a:cubicBezTo>
                <a:close/>
                <a:moveTo>
                  <a:pt x="2118" y="362"/>
                </a:moveTo>
                <a:cubicBezTo>
                  <a:pt x="2110" y="362"/>
                  <a:pt x="2103" y="369"/>
                  <a:pt x="2103" y="377"/>
                </a:cubicBezTo>
                <a:cubicBezTo>
                  <a:pt x="2103" y="385"/>
                  <a:pt x="2110" y="392"/>
                  <a:pt x="2118" y="392"/>
                </a:cubicBezTo>
                <a:cubicBezTo>
                  <a:pt x="2126" y="392"/>
                  <a:pt x="2133" y="385"/>
                  <a:pt x="2133" y="377"/>
                </a:cubicBezTo>
                <a:cubicBezTo>
                  <a:pt x="2133" y="369"/>
                  <a:pt x="2126" y="362"/>
                  <a:pt x="2118" y="362"/>
                </a:cubicBezTo>
                <a:close/>
                <a:moveTo>
                  <a:pt x="2118" y="395"/>
                </a:moveTo>
                <a:cubicBezTo>
                  <a:pt x="2110" y="395"/>
                  <a:pt x="2103" y="402"/>
                  <a:pt x="2103" y="410"/>
                </a:cubicBezTo>
                <a:cubicBezTo>
                  <a:pt x="2103" y="418"/>
                  <a:pt x="2110" y="425"/>
                  <a:pt x="2118" y="425"/>
                </a:cubicBezTo>
                <a:cubicBezTo>
                  <a:pt x="2126" y="425"/>
                  <a:pt x="2133" y="418"/>
                  <a:pt x="2133" y="410"/>
                </a:cubicBezTo>
                <a:cubicBezTo>
                  <a:pt x="2133" y="402"/>
                  <a:pt x="2126" y="395"/>
                  <a:pt x="2118" y="395"/>
                </a:cubicBezTo>
                <a:close/>
                <a:moveTo>
                  <a:pt x="2118" y="428"/>
                </a:moveTo>
                <a:cubicBezTo>
                  <a:pt x="2110" y="428"/>
                  <a:pt x="2103" y="435"/>
                  <a:pt x="2103" y="443"/>
                </a:cubicBezTo>
                <a:cubicBezTo>
                  <a:pt x="2103" y="451"/>
                  <a:pt x="2110" y="458"/>
                  <a:pt x="2118" y="458"/>
                </a:cubicBezTo>
                <a:cubicBezTo>
                  <a:pt x="2126" y="458"/>
                  <a:pt x="2133" y="451"/>
                  <a:pt x="2133" y="443"/>
                </a:cubicBezTo>
                <a:cubicBezTo>
                  <a:pt x="2133" y="435"/>
                  <a:pt x="2126" y="428"/>
                  <a:pt x="2118" y="428"/>
                </a:cubicBezTo>
                <a:close/>
                <a:moveTo>
                  <a:pt x="2118" y="461"/>
                </a:moveTo>
                <a:cubicBezTo>
                  <a:pt x="2110" y="461"/>
                  <a:pt x="2103" y="468"/>
                  <a:pt x="2103" y="476"/>
                </a:cubicBezTo>
                <a:cubicBezTo>
                  <a:pt x="2103" y="484"/>
                  <a:pt x="2110" y="491"/>
                  <a:pt x="2118" y="491"/>
                </a:cubicBezTo>
                <a:cubicBezTo>
                  <a:pt x="2126" y="491"/>
                  <a:pt x="2133" y="484"/>
                  <a:pt x="2133" y="476"/>
                </a:cubicBezTo>
                <a:cubicBezTo>
                  <a:pt x="2133" y="468"/>
                  <a:pt x="2126" y="461"/>
                  <a:pt x="2118" y="461"/>
                </a:cubicBezTo>
                <a:close/>
                <a:moveTo>
                  <a:pt x="2118" y="494"/>
                </a:moveTo>
                <a:cubicBezTo>
                  <a:pt x="2110" y="494"/>
                  <a:pt x="2103" y="500"/>
                  <a:pt x="2103" y="509"/>
                </a:cubicBezTo>
                <a:cubicBezTo>
                  <a:pt x="2103" y="517"/>
                  <a:pt x="2110" y="523"/>
                  <a:pt x="2118" y="523"/>
                </a:cubicBezTo>
                <a:cubicBezTo>
                  <a:pt x="2126" y="523"/>
                  <a:pt x="2133" y="517"/>
                  <a:pt x="2133" y="509"/>
                </a:cubicBezTo>
                <a:cubicBezTo>
                  <a:pt x="2133" y="500"/>
                  <a:pt x="2126" y="494"/>
                  <a:pt x="2118" y="494"/>
                </a:cubicBezTo>
                <a:close/>
                <a:moveTo>
                  <a:pt x="2118" y="527"/>
                </a:moveTo>
                <a:cubicBezTo>
                  <a:pt x="2110" y="527"/>
                  <a:pt x="2103" y="533"/>
                  <a:pt x="2103" y="542"/>
                </a:cubicBezTo>
                <a:cubicBezTo>
                  <a:pt x="2103" y="550"/>
                  <a:pt x="2110" y="556"/>
                  <a:pt x="2118" y="556"/>
                </a:cubicBezTo>
                <a:cubicBezTo>
                  <a:pt x="2126" y="556"/>
                  <a:pt x="2133" y="550"/>
                  <a:pt x="2133" y="542"/>
                </a:cubicBezTo>
                <a:cubicBezTo>
                  <a:pt x="2133" y="533"/>
                  <a:pt x="2126" y="527"/>
                  <a:pt x="2118" y="527"/>
                </a:cubicBezTo>
                <a:close/>
                <a:moveTo>
                  <a:pt x="2118" y="560"/>
                </a:moveTo>
                <a:cubicBezTo>
                  <a:pt x="2110" y="560"/>
                  <a:pt x="2103" y="566"/>
                  <a:pt x="2103" y="574"/>
                </a:cubicBezTo>
                <a:cubicBezTo>
                  <a:pt x="2103" y="583"/>
                  <a:pt x="2110" y="589"/>
                  <a:pt x="2118" y="589"/>
                </a:cubicBezTo>
                <a:cubicBezTo>
                  <a:pt x="2126" y="589"/>
                  <a:pt x="2133" y="583"/>
                  <a:pt x="2133" y="574"/>
                </a:cubicBezTo>
                <a:cubicBezTo>
                  <a:pt x="2133" y="566"/>
                  <a:pt x="2126" y="560"/>
                  <a:pt x="2118" y="560"/>
                </a:cubicBezTo>
                <a:close/>
                <a:moveTo>
                  <a:pt x="2118" y="593"/>
                </a:moveTo>
                <a:cubicBezTo>
                  <a:pt x="2110" y="593"/>
                  <a:pt x="2103" y="599"/>
                  <a:pt x="2103" y="607"/>
                </a:cubicBezTo>
                <a:cubicBezTo>
                  <a:pt x="2103" y="616"/>
                  <a:pt x="2110" y="622"/>
                  <a:pt x="2118" y="622"/>
                </a:cubicBezTo>
                <a:cubicBezTo>
                  <a:pt x="2126" y="622"/>
                  <a:pt x="2133" y="616"/>
                  <a:pt x="2133" y="607"/>
                </a:cubicBezTo>
                <a:cubicBezTo>
                  <a:pt x="2133" y="599"/>
                  <a:pt x="2126" y="593"/>
                  <a:pt x="2118" y="593"/>
                </a:cubicBezTo>
                <a:close/>
                <a:moveTo>
                  <a:pt x="2118" y="625"/>
                </a:moveTo>
                <a:cubicBezTo>
                  <a:pt x="2110" y="625"/>
                  <a:pt x="2103" y="632"/>
                  <a:pt x="2103" y="640"/>
                </a:cubicBezTo>
                <a:cubicBezTo>
                  <a:pt x="2103" y="648"/>
                  <a:pt x="2110" y="655"/>
                  <a:pt x="2118" y="655"/>
                </a:cubicBezTo>
                <a:cubicBezTo>
                  <a:pt x="2126" y="655"/>
                  <a:pt x="2133" y="648"/>
                  <a:pt x="2133" y="640"/>
                </a:cubicBezTo>
                <a:cubicBezTo>
                  <a:pt x="2133" y="632"/>
                  <a:pt x="2126" y="625"/>
                  <a:pt x="2118" y="625"/>
                </a:cubicBezTo>
                <a:close/>
                <a:moveTo>
                  <a:pt x="2118" y="658"/>
                </a:moveTo>
                <a:cubicBezTo>
                  <a:pt x="2110" y="658"/>
                  <a:pt x="2103" y="665"/>
                  <a:pt x="2103" y="673"/>
                </a:cubicBezTo>
                <a:cubicBezTo>
                  <a:pt x="2103" y="681"/>
                  <a:pt x="2110" y="688"/>
                  <a:pt x="2118" y="688"/>
                </a:cubicBezTo>
                <a:cubicBezTo>
                  <a:pt x="2126" y="688"/>
                  <a:pt x="2133" y="681"/>
                  <a:pt x="2133" y="673"/>
                </a:cubicBezTo>
                <a:cubicBezTo>
                  <a:pt x="2133" y="665"/>
                  <a:pt x="2126" y="658"/>
                  <a:pt x="2118" y="658"/>
                </a:cubicBezTo>
                <a:close/>
                <a:moveTo>
                  <a:pt x="2118" y="691"/>
                </a:moveTo>
                <a:cubicBezTo>
                  <a:pt x="2110" y="691"/>
                  <a:pt x="2103" y="698"/>
                  <a:pt x="2103" y="706"/>
                </a:cubicBezTo>
                <a:cubicBezTo>
                  <a:pt x="2103" y="714"/>
                  <a:pt x="2110" y="721"/>
                  <a:pt x="2118" y="721"/>
                </a:cubicBezTo>
                <a:cubicBezTo>
                  <a:pt x="2126" y="721"/>
                  <a:pt x="2133" y="714"/>
                  <a:pt x="2133" y="706"/>
                </a:cubicBezTo>
                <a:cubicBezTo>
                  <a:pt x="2133" y="698"/>
                  <a:pt x="2126" y="691"/>
                  <a:pt x="2118" y="691"/>
                </a:cubicBezTo>
                <a:close/>
                <a:moveTo>
                  <a:pt x="2118" y="724"/>
                </a:moveTo>
                <a:cubicBezTo>
                  <a:pt x="2110" y="724"/>
                  <a:pt x="2103" y="731"/>
                  <a:pt x="2103" y="739"/>
                </a:cubicBezTo>
                <a:cubicBezTo>
                  <a:pt x="2103" y="747"/>
                  <a:pt x="2110" y="754"/>
                  <a:pt x="2118" y="754"/>
                </a:cubicBezTo>
                <a:cubicBezTo>
                  <a:pt x="2126" y="754"/>
                  <a:pt x="2133" y="747"/>
                  <a:pt x="2133" y="739"/>
                </a:cubicBezTo>
                <a:cubicBezTo>
                  <a:pt x="2133" y="731"/>
                  <a:pt x="2126" y="724"/>
                  <a:pt x="2118" y="724"/>
                </a:cubicBezTo>
                <a:close/>
                <a:moveTo>
                  <a:pt x="2118" y="757"/>
                </a:moveTo>
                <a:cubicBezTo>
                  <a:pt x="2110" y="757"/>
                  <a:pt x="2103" y="764"/>
                  <a:pt x="2103" y="772"/>
                </a:cubicBezTo>
                <a:cubicBezTo>
                  <a:pt x="2103" y="780"/>
                  <a:pt x="2110" y="787"/>
                  <a:pt x="2118" y="787"/>
                </a:cubicBezTo>
                <a:cubicBezTo>
                  <a:pt x="2126" y="787"/>
                  <a:pt x="2133" y="780"/>
                  <a:pt x="2133" y="772"/>
                </a:cubicBezTo>
                <a:cubicBezTo>
                  <a:pt x="2133" y="764"/>
                  <a:pt x="2126" y="757"/>
                  <a:pt x="2118" y="757"/>
                </a:cubicBezTo>
                <a:close/>
                <a:moveTo>
                  <a:pt x="2118" y="790"/>
                </a:moveTo>
                <a:cubicBezTo>
                  <a:pt x="2110" y="790"/>
                  <a:pt x="2103" y="797"/>
                  <a:pt x="2103" y="805"/>
                </a:cubicBezTo>
                <a:cubicBezTo>
                  <a:pt x="2103" y="813"/>
                  <a:pt x="2110" y="820"/>
                  <a:pt x="2118" y="820"/>
                </a:cubicBezTo>
                <a:cubicBezTo>
                  <a:pt x="2126" y="820"/>
                  <a:pt x="2133" y="813"/>
                  <a:pt x="2133" y="805"/>
                </a:cubicBezTo>
                <a:cubicBezTo>
                  <a:pt x="2133" y="797"/>
                  <a:pt x="2126" y="790"/>
                  <a:pt x="2118" y="790"/>
                </a:cubicBezTo>
                <a:close/>
                <a:moveTo>
                  <a:pt x="2118" y="823"/>
                </a:moveTo>
                <a:cubicBezTo>
                  <a:pt x="2110" y="823"/>
                  <a:pt x="2103" y="830"/>
                  <a:pt x="2103" y="838"/>
                </a:cubicBezTo>
                <a:cubicBezTo>
                  <a:pt x="2103" y="846"/>
                  <a:pt x="2110" y="853"/>
                  <a:pt x="2118" y="853"/>
                </a:cubicBezTo>
                <a:cubicBezTo>
                  <a:pt x="2126" y="853"/>
                  <a:pt x="2133" y="846"/>
                  <a:pt x="2133" y="838"/>
                </a:cubicBezTo>
                <a:cubicBezTo>
                  <a:pt x="2133" y="830"/>
                  <a:pt x="2126" y="823"/>
                  <a:pt x="2118" y="823"/>
                </a:cubicBezTo>
                <a:close/>
                <a:moveTo>
                  <a:pt x="2118" y="856"/>
                </a:moveTo>
                <a:cubicBezTo>
                  <a:pt x="2110" y="856"/>
                  <a:pt x="2103" y="863"/>
                  <a:pt x="2103" y="871"/>
                </a:cubicBezTo>
                <a:cubicBezTo>
                  <a:pt x="2103" y="879"/>
                  <a:pt x="2110" y="886"/>
                  <a:pt x="2118" y="886"/>
                </a:cubicBezTo>
                <a:cubicBezTo>
                  <a:pt x="2126" y="886"/>
                  <a:pt x="2133" y="879"/>
                  <a:pt x="2133" y="871"/>
                </a:cubicBezTo>
                <a:cubicBezTo>
                  <a:pt x="2133" y="863"/>
                  <a:pt x="2126" y="856"/>
                  <a:pt x="2118" y="856"/>
                </a:cubicBezTo>
                <a:close/>
                <a:moveTo>
                  <a:pt x="2118" y="889"/>
                </a:moveTo>
                <a:cubicBezTo>
                  <a:pt x="2110" y="889"/>
                  <a:pt x="2103" y="895"/>
                  <a:pt x="2103" y="904"/>
                </a:cubicBezTo>
                <a:cubicBezTo>
                  <a:pt x="2103" y="912"/>
                  <a:pt x="2110" y="918"/>
                  <a:pt x="2118" y="918"/>
                </a:cubicBezTo>
                <a:cubicBezTo>
                  <a:pt x="2126" y="918"/>
                  <a:pt x="2133" y="912"/>
                  <a:pt x="2133" y="904"/>
                </a:cubicBezTo>
                <a:cubicBezTo>
                  <a:pt x="2133" y="895"/>
                  <a:pt x="2126" y="889"/>
                  <a:pt x="2118" y="889"/>
                </a:cubicBezTo>
                <a:close/>
                <a:moveTo>
                  <a:pt x="2118" y="922"/>
                </a:moveTo>
                <a:cubicBezTo>
                  <a:pt x="2110" y="922"/>
                  <a:pt x="2103" y="928"/>
                  <a:pt x="2103" y="937"/>
                </a:cubicBezTo>
                <a:cubicBezTo>
                  <a:pt x="2103" y="945"/>
                  <a:pt x="2110" y="951"/>
                  <a:pt x="2118" y="951"/>
                </a:cubicBezTo>
                <a:cubicBezTo>
                  <a:pt x="2126" y="951"/>
                  <a:pt x="2133" y="945"/>
                  <a:pt x="2133" y="937"/>
                </a:cubicBezTo>
                <a:cubicBezTo>
                  <a:pt x="2133" y="928"/>
                  <a:pt x="2126" y="922"/>
                  <a:pt x="2118" y="922"/>
                </a:cubicBezTo>
                <a:close/>
                <a:moveTo>
                  <a:pt x="2118" y="955"/>
                </a:moveTo>
                <a:cubicBezTo>
                  <a:pt x="2110" y="955"/>
                  <a:pt x="2103" y="961"/>
                  <a:pt x="2103" y="970"/>
                </a:cubicBezTo>
                <a:cubicBezTo>
                  <a:pt x="2103" y="978"/>
                  <a:pt x="2110" y="984"/>
                  <a:pt x="2118" y="984"/>
                </a:cubicBezTo>
                <a:cubicBezTo>
                  <a:pt x="2126" y="984"/>
                  <a:pt x="2133" y="978"/>
                  <a:pt x="2133" y="970"/>
                </a:cubicBezTo>
                <a:cubicBezTo>
                  <a:pt x="2133" y="961"/>
                  <a:pt x="2126" y="955"/>
                  <a:pt x="2118" y="955"/>
                </a:cubicBezTo>
                <a:close/>
                <a:moveTo>
                  <a:pt x="2118" y="988"/>
                </a:moveTo>
                <a:cubicBezTo>
                  <a:pt x="2110" y="988"/>
                  <a:pt x="2103" y="994"/>
                  <a:pt x="2103" y="1002"/>
                </a:cubicBezTo>
                <a:cubicBezTo>
                  <a:pt x="2103" y="1011"/>
                  <a:pt x="2110" y="1017"/>
                  <a:pt x="2118" y="1017"/>
                </a:cubicBezTo>
                <a:cubicBezTo>
                  <a:pt x="2126" y="1017"/>
                  <a:pt x="2133" y="1011"/>
                  <a:pt x="2133" y="1002"/>
                </a:cubicBezTo>
                <a:cubicBezTo>
                  <a:pt x="2133" y="994"/>
                  <a:pt x="2126" y="988"/>
                  <a:pt x="2118" y="988"/>
                </a:cubicBezTo>
                <a:close/>
                <a:moveTo>
                  <a:pt x="2118" y="1021"/>
                </a:moveTo>
                <a:cubicBezTo>
                  <a:pt x="2110" y="1021"/>
                  <a:pt x="2103" y="1027"/>
                  <a:pt x="2103" y="1035"/>
                </a:cubicBezTo>
                <a:cubicBezTo>
                  <a:pt x="2103" y="1044"/>
                  <a:pt x="2110" y="1050"/>
                  <a:pt x="2118" y="1050"/>
                </a:cubicBezTo>
                <a:cubicBezTo>
                  <a:pt x="2126" y="1050"/>
                  <a:pt x="2133" y="1044"/>
                  <a:pt x="2133" y="1035"/>
                </a:cubicBezTo>
                <a:cubicBezTo>
                  <a:pt x="2133" y="1027"/>
                  <a:pt x="2126" y="1021"/>
                  <a:pt x="2118" y="1021"/>
                </a:cubicBezTo>
                <a:close/>
                <a:moveTo>
                  <a:pt x="2118" y="1053"/>
                </a:moveTo>
                <a:cubicBezTo>
                  <a:pt x="2110" y="1053"/>
                  <a:pt x="2103" y="1060"/>
                  <a:pt x="2103" y="1068"/>
                </a:cubicBezTo>
                <a:cubicBezTo>
                  <a:pt x="2103" y="1076"/>
                  <a:pt x="2110" y="1083"/>
                  <a:pt x="2118" y="1083"/>
                </a:cubicBezTo>
                <a:cubicBezTo>
                  <a:pt x="2126" y="1083"/>
                  <a:pt x="2133" y="1076"/>
                  <a:pt x="2133" y="1068"/>
                </a:cubicBezTo>
                <a:cubicBezTo>
                  <a:pt x="2133" y="1060"/>
                  <a:pt x="2126" y="1053"/>
                  <a:pt x="2118" y="1053"/>
                </a:cubicBezTo>
                <a:close/>
                <a:moveTo>
                  <a:pt x="2118" y="1086"/>
                </a:moveTo>
                <a:cubicBezTo>
                  <a:pt x="2110" y="1086"/>
                  <a:pt x="2103" y="1093"/>
                  <a:pt x="2103" y="1101"/>
                </a:cubicBezTo>
                <a:cubicBezTo>
                  <a:pt x="2103" y="1109"/>
                  <a:pt x="2110" y="1116"/>
                  <a:pt x="2118" y="1116"/>
                </a:cubicBezTo>
                <a:cubicBezTo>
                  <a:pt x="2126" y="1116"/>
                  <a:pt x="2133" y="1109"/>
                  <a:pt x="2133" y="1101"/>
                </a:cubicBezTo>
                <a:cubicBezTo>
                  <a:pt x="2133" y="1093"/>
                  <a:pt x="2126" y="1086"/>
                  <a:pt x="2118" y="1086"/>
                </a:cubicBezTo>
                <a:close/>
                <a:moveTo>
                  <a:pt x="2118" y="1119"/>
                </a:moveTo>
                <a:cubicBezTo>
                  <a:pt x="2110" y="1119"/>
                  <a:pt x="2103" y="1126"/>
                  <a:pt x="2103" y="1134"/>
                </a:cubicBezTo>
                <a:cubicBezTo>
                  <a:pt x="2103" y="1142"/>
                  <a:pt x="2110" y="1149"/>
                  <a:pt x="2118" y="1149"/>
                </a:cubicBezTo>
                <a:cubicBezTo>
                  <a:pt x="2126" y="1149"/>
                  <a:pt x="2133" y="1142"/>
                  <a:pt x="2133" y="1134"/>
                </a:cubicBezTo>
                <a:cubicBezTo>
                  <a:pt x="2133" y="1126"/>
                  <a:pt x="2126" y="1119"/>
                  <a:pt x="2118" y="1119"/>
                </a:cubicBezTo>
                <a:close/>
                <a:moveTo>
                  <a:pt x="2118" y="1152"/>
                </a:moveTo>
                <a:cubicBezTo>
                  <a:pt x="2110" y="1152"/>
                  <a:pt x="2103" y="1159"/>
                  <a:pt x="2103" y="1167"/>
                </a:cubicBezTo>
                <a:cubicBezTo>
                  <a:pt x="2103" y="1175"/>
                  <a:pt x="2110" y="1182"/>
                  <a:pt x="2118" y="1182"/>
                </a:cubicBezTo>
                <a:cubicBezTo>
                  <a:pt x="2126" y="1182"/>
                  <a:pt x="2133" y="1175"/>
                  <a:pt x="2133" y="1167"/>
                </a:cubicBezTo>
                <a:cubicBezTo>
                  <a:pt x="2133" y="1159"/>
                  <a:pt x="2126" y="1152"/>
                  <a:pt x="2118" y="1152"/>
                </a:cubicBezTo>
                <a:close/>
                <a:moveTo>
                  <a:pt x="2118" y="1185"/>
                </a:moveTo>
                <a:cubicBezTo>
                  <a:pt x="2110" y="1185"/>
                  <a:pt x="2103" y="1192"/>
                  <a:pt x="2103" y="1200"/>
                </a:cubicBezTo>
                <a:cubicBezTo>
                  <a:pt x="2103" y="1208"/>
                  <a:pt x="2110" y="1215"/>
                  <a:pt x="2118" y="1215"/>
                </a:cubicBezTo>
                <a:cubicBezTo>
                  <a:pt x="2126" y="1215"/>
                  <a:pt x="2133" y="1208"/>
                  <a:pt x="2133" y="1200"/>
                </a:cubicBezTo>
                <a:cubicBezTo>
                  <a:pt x="2133" y="1192"/>
                  <a:pt x="2126" y="1185"/>
                  <a:pt x="2118" y="1185"/>
                </a:cubicBezTo>
                <a:close/>
                <a:moveTo>
                  <a:pt x="2118" y="1218"/>
                </a:moveTo>
                <a:cubicBezTo>
                  <a:pt x="2110" y="1218"/>
                  <a:pt x="2103" y="1225"/>
                  <a:pt x="2103" y="1233"/>
                </a:cubicBezTo>
                <a:cubicBezTo>
                  <a:pt x="2103" y="1241"/>
                  <a:pt x="2110" y="1248"/>
                  <a:pt x="2118" y="1248"/>
                </a:cubicBezTo>
                <a:cubicBezTo>
                  <a:pt x="2126" y="1248"/>
                  <a:pt x="2133" y="1241"/>
                  <a:pt x="2133" y="1233"/>
                </a:cubicBezTo>
                <a:cubicBezTo>
                  <a:pt x="2133" y="1225"/>
                  <a:pt x="2126" y="1218"/>
                  <a:pt x="2118" y="1218"/>
                </a:cubicBezTo>
                <a:close/>
                <a:moveTo>
                  <a:pt x="2118" y="1251"/>
                </a:moveTo>
                <a:cubicBezTo>
                  <a:pt x="2110" y="1251"/>
                  <a:pt x="2103" y="1258"/>
                  <a:pt x="2103" y="1266"/>
                </a:cubicBezTo>
                <a:cubicBezTo>
                  <a:pt x="2103" y="1274"/>
                  <a:pt x="2110" y="1281"/>
                  <a:pt x="2118" y="1281"/>
                </a:cubicBezTo>
                <a:cubicBezTo>
                  <a:pt x="2126" y="1281"/>
                  <a:pt x="2133" y="1274"/>
                  <a:pt x="2133" y="1266"/>
                </a:cubicBezTo>
                <a:cubicBezTo>
                  <a:pt x="2133" y="1258"/>
                  <a:pt x="2126" y="1251"/>
                  <a:pt x="2118" y="1251"/>
                </a:cubicBezTo>
                <a:close/>
                <a:moveTo>
                  <a:pt x="2118" y="1284"/>
                </a:moveTo>
                <a:cubicBezTo>
                  <a:pt x="2110" y="1284"/>
                  <a:pt x="2103" y="1291"/>
                  <a:pt x="2103" y="1299"/>
                </a:cubicBezTo>
                <a:cubicBezTo>
                  <a:pt x="2103" y="1307"/>
                  <a:pt x="2110" y="1314"/>
                  <a:pt x="2118" y="1314"/>
                </a:cubicBezTo>
                <a:cubicBezTo>
                  <a:pt x="2126" y="1314"/>
                  <a:pt x="2133" y="1307"/>
                  <a:pt x="2133" y="1299"/>
                </a:cubicBezTo>
                <a:cubicBezTo>
                  <a:pt x="2133" y="1291"/>
                  <a:pt x="2126" y="1284"/>
                  <a:pt x="2118" y="1284"/>
                </a:cubicBezTo>
                <a:close/>
                <a:moveTo>
                  <a:pt x="2118" y="1317"/>
                </a:moveTo>
                <a:cubicBezTo>
                  <a:pt x="2110" y="1317"/>
                  <a:pt x="2103" y="1323"/>
                  <a:pt x="2103" y="1332"/>
                </a:cubicBezTo>
                <a:cubicBezTo>
                  <a:pt x="2103" y="1340"/>
                  <a:pt x="2110" y="1346"/>
                  <a:pt x="2118" y="1346"/>
                </a:cubicBezTo>
                <a:cubicBezTo>
                  <a:pt x="2126" y="1346"/>
                  <a:pt x="2133" y="1340"/>
                  <a:pt x="2133" y="1332"/>
                </a:cubicBezTo>
                <a:cubicBezTo>
                  <a:pt x="2133" y="1323"/>
                  <a:pt x="2126" y="1317"/>
                  <a:pt x="2118" y="1317"/>
                </a:cubicBezTo>
                <a:close/>
                <a:moveTo>
                  <a:pt x="2118" y="1350"/>
                </a:moveTo>
                <a:cubicBezTo>
                  <a:pt x="2110" y="1350"/>
                  <a:pt x="2103" y="1356"/>
                  <a:pt x="2103" y="1365"/>
                </a:cubicBezTo>
                <a:cubicBezTo>
                  <a:pt x="2103" y="1373"/>
                  <a:pt x="2110" y="1379"/>
                  <a:pt x="2118" y="1379"/>
                </a:cubicBezTo>
                <a:cubicBezTo>
                  <a:pt x="2126" y="1379"/>
                  <a:pt x="2133" y="1373"/>
                  <a:pt x="2133" y="1365"/>
                </a:cubicBezTo>
                <a:cubicBezTo>
                  <a:pt x="2133" y="1356"/>
                  <a:pt x="2126" y="1350"/>
                  <a:pt x="2118" y="1350"/>
                </a:cubicBezTo>
                <a:close/>
                <a:moveTo>
                  <a:pt x="2118" y="1383"/>
                </a:moveTo>
                <a:cubicBezTo>
                  <a:pt x="2110" y="1383"/>
                  <a:pt x="2103" y="1389"/>
                  <a:pt x="2103" y="1397"/>
                </a:cubicBezTo>
                <a:cubicBezTo>
                  <a:pt x="2103" y="1406"/>
                  <a:pt x="2110" y="1412"/>
                  <a:pt x="2118" y="1412"/>
                </a:cubicBezTo>
                <a:cubicBezTo>
                  <a:pt x="2126" y="1412"/>
                  <a:pt x="2133" y="1406"/>
                  <a:pt x="2133" y="1397"/>
                </a:cubicBezTo>
                <a:cubicBezTo>
                  <a:pt x="2133" y="1389"/>
                  <a:pt x="2126" y="1383"/>
                  <a:pt x="2118" y="1383"/>
                </a:cubicBezTo>
                <a:close/>
                <a:moveTo>
                  <a:pt x="2118" y="1416"/>
                </a:moveTo>
                <a:cubicBezTo>
                  <a:pt x="2110" y="1416"/>
                  <a:pt x="2103" y="1422"/>
                  <a:pt x="2103" y="1430"/>
                </a:cubicBezTo>
                <a:cubicBezTo>
                  <a:pt x="2103" y="1439"/>
                  <a:pt x="2110" y="1445"/>
                  <a:pt x="2118" y="1445"/>
                </a:cubicBezTo>
                <a:cubicBezTo>
                  <a:pt x="2126" y="1445"/>
                  <a:pt x="2133" y="1439"/>
                  <a:pt x="2133" y="1430"/>
                </a:cubicBezTo>
                <a:cubicBezTo>
                  <a:pt x="2133" y="1422"/>
                  <a:pt x="2126" y="1416"/>
                  <a:pt x="2118" y="1416"/>
                </a:cubicBezTo>
                <a:close/>
                <a:moveTo>
                  <a:pt x="2151" y="0"/>
                </a:moveTo>
                <a:cubicBezTo>
                  <a:pt x="2143" y="0"/>
                  <a:pt x="2136" y="7"/>
                  <a:pt x="2136" y="15"/>
                </a:cubicBezTo>
                <a:cubicBezTo>
                  <a:pt x="2136" y="23"/>
                  <a:pt x="2143" y="30"/>
                  <a:pt x="2151" y="30"/>
                </a:cubicBezTo>
                <a:cubicBezTo>
                  <a:pt x="2159" y="30"/>
                  <a:pt x="2166" y="23"/>
                  <a:pt x="2166" y="15"/>
                </a:cubicBezTo>
                <a:cubicBezTo>
                  <a:pt x="2166" y="7"/>
                  <a:pt x="2159" y="0"/>
                  <a:pt x="2151" y="0"/>
                </a:cubicBezTo>
                <a:close/>
                <a:moveTo>
                  <a:pt x="2151" y="33"/>
                </a:moveTo>
                <a:cubicBezTo>
                  <a:pt x="2143" y="33"/>
                  <a:pt x="2136" y="40"/>
                  <a:pt x="2136" y="48"/>
                </a:cubicBezTo>
                <a:cubicBezTo>
                  <a:pt x="2136" y="56"/>
                  <a:pt x="2143" y="63"/>
                  <a:pt x="2151" y="63"/>
                </a:cubicBezTo>
                <a:cubicBezTo>
                  <a:pt x="2159" y="63"/>
                  <a:pt x="2166" y="56"/>
                  <a:pt x="2166" y="48"/>
                </a:cubicBezTo>
                <a:cubicBezTo>
                  <a:pt x="2166" y="40"/>
                  <a:pt x="2159" y="33"/>
                  <a:pt x="2151" y="33"/>
                </a:cubicBezTo>
                <a:close/>
                <a:moveTo>
                  <a:pt x="2151" y="66"/>
                </a:moveTo>
                <a:cubicBezTo>
                  <a:pt x="2143" y="66"/>
                  <a:pt x="2136" y="72"/>
                  <a:pt x="2136" y="81"/>
                </a:cubicBezTo>
                <a:cubicBezTo>
                  <a:pt x="2136" y="89"/>
                  <a:pt x="2143" y="95"/>
                  <a:pt x="2151" y="95"/>
                </a:cubicBezTo>
                <a:cubicBezTo>
                  <a:pt x="2159" y="95"/>
                  <a:pt x="2166" y="89"/>
                  <a:pt x="2166" y="81"/>
                </a:cubicBezTo>
                <a:cubicBezTo>
                  <a:pt x="2166" y="72"/>
                  <a:pt x="2159" y="66"/>
                  <a:pt x="2151" y="66"/>
                </a:cubicBezTo>
                <a:close/>
                <a:moveTo>
                  <a:pt x="2151" y="99"/>
                </a:moveTo>
                <a:cubicBezTo>
                  <a:pt x="2143" y="99"/>
                  <a:pt x="2136" y="105"/>
                  <a:pt x="2136" y="114"/>
                </a:cubicBezTo>
                <a:cubicBezTo>
                  <a:pt x="2136" y="122"/>
                  <a:pt x="2143" y="128"/>
                  <a:pt x="2151" y="128"/>
                </a:cubicBezTo>
                <a:cubicBezTo>
                  <a:pt x="2159" y="128"/>
                  <a:pt x="2166" y="122"/>
                  <a:pt x="2166" y="114"/>
                </a:cubicBezTo>
                <a:cubicBezTo>
                  <a:pt x="2166" y="105"/>
                  <a:pt x="2159" y="99"/>
                  <a:pt x="2151" y="99"/>
                </a:cubicBezTo>
                <a:close/>
                <a:moveTo>
                  <a:pt x="2151" y="132"/>
                </a:moveTo>
                <a:cubicBezTo>
                  <a:pt x="2143" y="132"/>
                  <a:pt x="2136" y="138"/>
                  <a:pt x="2136" y="147"/>
                </a:cubicBezTo>
                <a:cubicBezTo>
                  <a:pt x="2136" y="155"/>
                  <a:pt x="2143" y="161"/>
                  <a:pt x="2151" y="161"/>
                </a:cubicBezTo>
                <a:cubicBezTo>
                  <a:pt x="2159" y="161"/>
                  <a:pt x="2166" y="155"/>
                  <a:pt x="2166" y="147"/>
                </a:cubicBezTo>
                <a:cubicBezTo>
                  <a:pt x="2166" y="138"/>
                  <a:pt x="2159" y="132"/>
                  <a:pt x="2151" y="132"/>
                </a:cubicBezTo>
                <a:close/>
                <a:moveTo>
                  <a:pt x="2151" y="165"/>
                </a:moveTo>
                <a:cubicBezTo>
                  <a:pt x="2143" y="165"/>
                  <a:pt x="2136" y="171"/>
                  <a:pt x="2136" y="179"/>
                </a:cubicBezTo>
                <a:cubicBezTo>
                  <a:pt x="2136" y="188"/>
                  <a:pt x="2143" y="194"/>
                  <a:pt x="2151" y="194"/>
                </a:cubicBezTo>
                <a:cubicBezTo>
                  <a:pt x="2159" y="194"/>
                  <a:pt x="2166" y="188"/>
                  <a:pt x="2166" y="179"/>
                </a:cubicBezTo>
                <a:cubicBezTo>
                  <a:pt x="2166" y="171"/>
                  <a:pt x="2159" y="165"/>
                  <a:pt x="2151" y="165"/>
                </a:cubicBezTo>
                <a:close/>
                <a:moveTo>
                  <a:pt x="2151" y="198"/>
                </a:moveTo>
                <a:cubicBezTo>
                  <a:pt x="2143" y="198"/>
                  <a:pt x="2136" y="204"/>
                  <a:pt x="2136" y="212"/>
                </a:cubicBezTo>
                <a:cubicBezTo>
                  <a:pt x="2136" y="221"/>
                  <a:pt x="2143" y="227"/>
                  <a:pt x="2151" y="227"/>
                </a:cubicBezTo>
                <a:cubicBezTo>
                  <a:pt x="2159" y="227"/>
                  <a:pt x="2166" y="221"/>
                  <a:pt x="2166" y="212"/>
                </a:cubicBezTo>
                <a:cubicBezTo>
                  <a:pt x="2166" y="204"/>
                  <a:pt x="2159" y="198"/>
                  <a:pt x="2151" y="198"/>
                </a:cubicBezTo>
                <a:close/>
                <a:moveTo>
                  <a:pt x="2151" y="230"/>
                </a:moveTo>
                <a:cubicBezTo>
                  <a:pt x="2143" y="230"/>
                  <a:pt x="2136" y="237"/>
                  <a:pt x="2136" y="245"/>
                </a:cubicBezTo>
                <a:cubicBezTo>
                  <a:pt x="2136" y="253"/>
                  <a:pt x="2143" y="260"/>
                  <a:pt x="2151" y="260"/>
                </a:cubicBezTo>
                <a:cubicBezTo>
                  <a:pt x="2159" y="260"/>
                  <a:pt x="2166" y="253"/>
                  <a:pt x="2166" y="245"/>
                </a:cubicBezTo>
                <a:cubicBezTo>
                  <a:pt x="2166" y="237"/>
                  <a:pt x="2159" y="230"/>
                  <a:pt x="2151" y="230"/>
                </a:cubicBezTo>
                <a:close/>
                <a:moveTo>
                  <a:pt x="2151" y="263"/>
                </a:moveTo>
                <a:cubicBezTo>
                  <a:pt x="2143" y="263"/>
                  <a:pt x="2136" y="270"/>
                  <a:pt x="2136" y="278"/>
                </a:cubicBezTo>
                <a:cubicBezTo>
                  <a:pt x="2136" y="286"/>
                  <a:pt x="2143" y="293"/>
                  <a:pt x="2151" y="293"/>
                </a:cubicBezTo>
                <a:cubicBezTo>
                  <a:pt x="2159" y="293"/>
                  <a:pt x="2166" y="286"/>
                  <a:pt x="2166" y="278"/>
                </a:cubicBezTo>
                <a:cubicBezTo>
                  <a:pt x="2166" y="270"/>
                  <a:pt x="2159" y="263"/>
                  <a:pt x="2151" y="263"/>
                </a:cubicBezTo>
                <a:close/>
                <a:moveTo>
                  <a:pt x="2151" y="296"/>
                </a:moveTo>
                <a:cubicBezTo>
                  <a:pt x="2143" y="296"/>
                  <a:pt x="2136" y="303"/>
                  <a:pt x="2136" y="311"/>
                </a:cubicBezTo>
                <a:cubicBezTo>
                  <a:pt x="2136" y="319"/>
                  <a:pt x="2143" y="326"/>
                  <a:pt x="2151" y="326"/>
                </a:cubicBezTo>
                <a:cubicBezTo>
                  <a:pt x="2159" y="326"/>
                  <a:pt x="2166" y="319"/>
                  <a:pt x="2166" y="311"/>
                </a:cubicBezTo>
                <a:cubicBezTo>
                  <a:pt x="2166" y="303"/>
                  <a:pt x="2159" y="296"/>
                  <a:pt x="2151" y="296"/>
                </a:cubicBezTo>
                <a:close/>
                <a:moveTo>
                  <a:pt x="2151" y="329"/>
                </a:moveTo>
                <a:cubicBezTo>
                  <a:pt x="2143" y="329"/>
                  <a:pt x="2136" y="336"/>
                  <a:pt x="2136" y="344"/>
                </a:cubicBezTo>
                <a:cubicBezTo>
                  <a:pt x="2136" y="352"/>
                  <a:pt x="2143" y="359"/>
                  <a:pt x="2151" y="359"/>
                </a:cubicBezTo>
                <a:cubicBezTo>
                  <a:pt x="2159" y="359"/>
                  <a:pt x="2166" y="352"/>
                  <a:pt x="2166" y="344"/>
                </a:cubicBezTo>
                <a:cubicBezTo>
                  <a:pt x="2166" y="336"/>
                  <a:pt x="2159" y="329"/>
                  <a:pt x="2151" y="329"/>
                </a:cubicBezTo>
                <a:close/>
                <a:moveTo>
                  <a:pt x="2151" y="362"/>
                </a:moveTo>
                <a:cubicBezTo>
                  <a:pt x="2143" y="362"/>
                  <a:pt x="2136" y="369"/>
                  <a:pt x="2136" y="377"/>
                </a:cubicBezTo>
                <a:cubicBezTo>
                  <a:pt x="2136" y="385"/>
                  <a:pt x="2143" y="392"/>
                  <a:pt x="2151" y="392"/>
                </a:cubicBezTo>
                <a:cubicBezTo>
                  <a:pt x="2159" y="392"/>
                  <a:pt x="2166" y="385"/>
                  <a:pt x="2166" y="377"/>
                </a:cubicBezTo>
                <a:cubicBezTo>
                  <a:pt x="2166" y="369"/>
                  <a:pt x="2159" y="362"/>
                  <a:pt x="2151" y="362"/>
                </a:cubicBezTo>
                <a:close/>
                <a:moveTo>
                  <a:pt x="2151" y="395"/>
                </a:moveTo>
                <a:cubicBezTo>
                  <a:pt x="2143" y="395"/>
                  <a:pt x="2136" y="402"/>
                  <a:pt x="2136" y="410"/>
                </a:cubicBezTo>
                <a:cubicBezTo>
                  <a:pt x="2136" y="418"/>
                  <a:pt x="2143" y="425"/>
                  <a:pt x="2151" y="425"/>
                </a:cubicBezTo>
                <a:cubicBezTo>
                  <a:pt x="2159" y="425"/>
                  <a:pt x="2166" y="418"/>
                  <a:pt x="2166" y="410"/>
                </a:cubicBezTo>
                <a:cubicBezTo>
                  <a:pt x="2166" y="402"/>
                  <a:pt x="2159" y="395"/>
                  <a:pt x="2151" y="395"/>
                </a:cubicBezTo>
                <a:close/>
                <a:moveTo>
                  <a:pt x="2151" y="428"/>
                </a:moveTo>
                <a:cubicBezTo>
                  <a:pt x="2143" y="428"/>
                  <a:pt x="2136" y="435"/>
                  <a:pt x="2136" y="443"/>
                </a:cubicBezTo>
                <a:cubicBezTo>
                  <a:pt x="2136" y="451"/>
                  <a:pt x="2143" y="458"/>
                  <a:pt x="2151" y="458"/>
                </a:cubicBezTo>
                <a:cubicBezTo>
                  <a:pt x="2159" y="458"/>
                  <a:pt x="2166" y="451"/>
                  <a:pt x="2166" y="443"/>
                </a:cubicBezTo>
                <a:cubicBezTo>
                  <a:pt x="2166" y="435"/>
                  <a:pt x="2159" y="428"/>
                  <a:pt x="2151" y="428"/>
                </a:cubicBezTo>
                <a:close/>
                <a:moveTo>
                  <a:pt x="2151" y="461"/>
                </a:moveTo>
                <a:cubicBezTo>
                  <a:pt x="2143" y="461"/>
                  <a:pt x="2136" y="468"/>
                  <a:pt x="2136" y="476"/>
                </a:cubicBezTo>
                <a:cubicBezTo>
                  <a:pt x="2136" y="484"/>
                  <a:pt x="2143" y="491"/>
                  <a:pt x="2151" y="491"/>
                </a:cubicBezTo>
                <a:cubicBezTo>
                  <a:pt x="2159" y="491"/>
                  <a:pt x="2166" y="484"/>
                  <a:pt x="2166" y="476"/>
                </a:cubicBezTo>
                <a:cubicBezTo>
                  <a:pt x="2166" y="468"/>
                  <a:pt x="2159" y="461"/>
                  <a:pt x="2151" y="461"/>
                </a:cubicBezTo>
                <a:close/>
                <a:moveTo>
                  <a:pt x="2151" y="494"/>
                </a:moveTo>
                <a:cubicBezTo>
                  <a:pt x="2143" y="494"/>
                  <a:pt x="2136" y="500"/>
                  <a:pt x="2136" y="509"/>
                </a:cubicBezTo>
                <a:cubicBezTo>
                  <a:pt x="2136" y="517"/>
                  <a:pt x="2143" y="523"/>
                  <a:pt x="2151" y="523"/>
                </a:cubicBezTo>
                <a:cubicBezTo>
                  <a:pt x="2159" y="523"/>
                  <a:pt x="2166" y="517"/>
                  <a:pt x="2166" y="509"/>
                </a:cubicBezTo>
                <a:cubicBezTo>
                  <a:pt x="2166" y="500"/>
                  <a:pt x="2159" y="494"/>
                  <a:pt x="2151" y="494"/>
                </a:cubicBezTo>
                <a:close/>
                <a:moveTo>
                  <a:pt x="2151" y="527"/>
                </a:moveTo>
                <a:cubicBezTo>
                  <a:pt x="2143" y="527"/>
                  <a:pt x="2136" y="533"/>
                  <a:pt x="2136" y="542"/>
                </a:cubicBezTo>
                <a:cubicBezTo>
                  <a:pt x="2136" y="550"/>
                  <a:pt x="2143" y="556"/>
                  <a:pt x="2151" y="556"/>
                </a:cubicBezTo>
                <a:cubicBezTo>
                  <a:pt x="2159" y="556"/>
                  <a:pt x="2166" y="550"/>
                  <a:pt x="2166" y="542"/>
                </a:cubicBezTo>
                <a:cubicBezTo>
                  <a:pt x="2166" y="533"/>
                  <a:pt x="2159" y="527"/>
                  <a:pt x="2151" y="527"/>
                </a:cubicBezTo>
                <a:close/>
                <a:moveTo>
                  <a:pt x="2151" y="560"/>
                </a:moveTo>
                <a:cubicBezTo>
                  <a:pt x="2143" y="560"/>
                  <a:pt x="2136" y="566"/>
                  <a:pt x="2136" y="574"/>
                </a:cubicBezTo>
                <a:cubicBezTo>
                  <a:pt x="2136" y="583"/>
                  <a:pt x="2143" y="589"/>
                  <a:pt x="2151" y="589"/>
                </a:cubicBezTo>
                <a:cubicBezTo>
                  <a:pt x="2159" y="589"/>
                  <a:pt x="2166" y="583"/>
                  <a:pt x="2166" y="574"/>
                </a:cubicBezTo>
                <a:cubicBezTo>
                  <a:pt x="2166" y="566"/>
                  <a:pt x="2159" y="560"/>
                  <a:pt x="2151" y="560"/>
                </a:cubicBezTo>
                <a:close/>
                <a:moveTo>
                  <a:pt x="2151" y="593"/>
                </a:moveTo>
                <a:cubicBezTo>
                  <a:pt x="2143" y="593"/>
                  <a:pt x="2136" y="599"/>
                  <a:pt x="2136" y="607"/>
                </a:cubicBezTo>
                <a:cubicBezTo>
                  <a:pt x="2136" y="616"/>
                  <a:pt x="2143" y="622"/>
                  <a:pt x="2151" y="622"/>
                </a:cubicBezTo>
                <a:cubicBezTo>
                  <a:pt x="2159" y="622"/>
                  <a:pt x="2166" y="616"/>
                  <a:pt x="2166" y="607"/>
                </a:cubicBezTo>
                <a:cubicBezTo>
                  <a:pt x="2166" y="599"/>
                  <a:pt x="2159" y="593"/>
                  <a:pt x="2151" y="593"/>
                </a:cubicBezTo>
                <a:close/>
                <a:moveTo>
                  <a:pt x="2151" y="625"/>
                </a:moveTo>
                <a:cubicBezTo>
                  <a:pt x="2143" y="625"/>
                  <a:pt x="2136" y="632"/>
                  <a:pt x="2136" y="640"/>
                </a:cubicBezTo>
                <a:cubicBezTo>
                  <a:pt x="2136" y="648"/>
                  <a:pt x="2143" y="655"/>
                  <a:pt x="2151" y="655"/>
                </a:cubicBezTo>
                <a:cubicBezTo>
                  <a:pt x="2159" y="655"/>
                  <a:pt x="2166" y="648"/>
                  <a:pt x="2166" y="640"/>
                </a:cubicBezTo>
                <a:cubicBezTo>
                  <a:pt x="2166" y="632"/>
                  <a:pt x="2159" y="625"/>
                  <a:pt x="2151" y="625"/>
                </a:cubicBezTo>
                <a:close/>
                <a:moveTo>
                  <a:pt x="2151" y="658"/>
                </a:moveTo>
                <a:cubicBezTo>
                  <a:pt x="2143" y="658"/>
                  <a:pt x="2136" y="665"/>
                  <a:pt x="2136" y="673"/>
                </a:cubicBezTo>
                <a:cubicBezTo>
                  <a:pt x="2136" y="681"/>
                  <a:pt x="2143" y="688"/>
                  <a:pt x="2151" y="688"/>
                </a:cubicBezTo>
                <a:cubicBezTo>
                  <a:pt x="2159" y="688"/>
                  <a:pt x="2166" y="681"/>
                  <a:pt x="2166" y="673"/>
                </a:cubicBezTo>
                <a:cubicBezTo>
                  <a:pt x="2166" y="665"/>
                  <a:pt x="2159" y="658"/>
                  <a:pt x="2151" y="658"/>
                </a:cubicBezTo>
                <a:close/>
                <a:moveTo>
                  <a:pt x="2151" y="691"/>
                </a:moveTo>
                <a:cubicBezTo>
                  <a:pt x="2143" y="691"/>
                  <a:pt x="2136" y="698"/>
                  <a:pt x="2136" y="706"/>
                </a:cubicBezTo>
                <a:cubicBezTo>
                  <a:pt x="2136" y="714"/>
                  <a:pt x="2143" y="721"/>
                  <a:pt x="2151" y="721"/>
                </a:cubicBezTo>
                <a:cubicBezTo>
                  <a:pt x="2159" y="721"/>
                  <a:pt x="2166" y="714"/>
                  <a:pt x="2166" y="706"/>
                </a:cubicBezTo>
                <a:cubicBezTo>
                  <a:pt x="2166" y="698"/>
                  <a:pt x="2159" y="691"/>
                  <a:pt x="2151" y="691"/>
                </a:cubicBezTo>
                <a:close/>
                <a:moveTo>
                  <a:pt x="2151" y="724"/>
                </a:moveTo>
                <a:cubicBezTo>
                  <a:pt x="2143" y="724"/>
                  <a:pt x="2136" y="731"/>
                  <a:pt x="2136" y="739"/>
                </a:cubicBezTo>
                <a:cubicBezTo>
                  <a:pt x="2136" y="747"/>
                  <a:pt x="2143" y="754"/>
                  <a:pt x="2151" y="754"/>
                </a:cubicBezTo>
                <a:cubicBezTo>
                  <a:pt x="2159" y="754"/>
                  <a:pt x="2166" y="747"/>
                  <a:pt x="2166" y="739"/>
                </a:cubicBezTo>
                <a:cubicBezTo>
                  <a:pt x="2166" y="731"/>
                  <a:pt x="2159" y="724"/>
                  <a:pt x="2151" y="724"/>
                </a:cubicBezTo>
                <a:close/>
                <a:moveTo>
                  <a:pt x="2151" y="757"/>
                </a:moveTo>
                <a:cubicBezTo>
                  <a:pt x="2143" y="757"/>
                  <a:pt x="2136" y="764"/>
                  <a:pt x="2136" y="772"/>
                </a:cubicBezTo>
                <a:cubicBezTo>
                  <a:pt x="2136" y="780"/>
                  <a:pt x="2143" y="787"/>
                  <a:pt x="2151" y="787"/>
                </a:cubicBezTo>
                <a:cubicBezTo>
                  <a:pt x="2159" y="787"/>
                  <a:pt x="2166" y="780"/>
                  <a:pt x="2166" y="772"/>
                </a:cubicBezTo>
                <a:cubicBezTo>
                  <a:pt x="2166" y="764"/>
                  <a:pt x="2159" y="757"/>
                  <a:pt x="2151" y="757"/>
                </a:cubicBezTo>
                <a:close/>
                <a:moveTo>
                  <a:pt x="2151" y="790"/>
                </a:moveTo>
                <a:cubicBezTo>
                  <a:pt x="2143" y="790"/>
                  <a:pt x="2136" y="797"/>
                  <a:pt x="2136" y="805"/>
                </a:cubicBezTo>
                <a:cubicBezTo>
                  <a:pt x="2136" y="813"/>
                  <a:pt x="2143" y="820"/>
                  <a:pt x="2151" y="820"/>
                </a:cubicBezTo>
                <a:cubicBezTo>
                  <a:pt x="2159" y="820"/>
                  <a:pt x="2166" y="813"/>
                  <a:pt x="2166" y="805"/>
                </a:cubicBezTo>
                <a:cubicBezTo>
                  <a:pt x="2166" y="797"/>
                  <a:pt x="2159" y="790"/>
                  <a:pt x="2151" y="790"/>
                </a:cubicBezTo>
                <a:close/>
                <a:moveTo>
                  <a:pt x="2151" y="823"/>
                </a:moveTo>
                <a:cubicBezTo>
                  <a:pt x="2143" y="823"/>
                  <a:pt x="2136" y="830"/>
                  <a:pt x="2136" y="838"/>
                </a:cubicBezTo>
                <a:cubicBezTo>
                  <a:pt x="2136" y="846"/>
                  <a:pt x="2143" y="853"/>
                  <a:pt x="2151" y="853"/>
                </a:cubicBezTo>
                <a:cubicBezTo>
                  <a:pt x="2159" y="853"/>
                  <a:pt x="2166" y="846"/>
                  <a:pt x="2166" y="838"/>
                </a:cubicBezTo>
                <a:cubicBezTo>
                  <a:pt x="2166" y="830"/>
                  <a:pt x="2159" y="823"/>
                  <a:pt x="2151" y="823"/>
                </a:cubicBezTo>
                <a:close/>
                <a:moveTo>
                  <a:pt x="2151" y="856"/>
                </a:moveTo>
                <a:cubicBezTo>
                  <a:pt x="2143" y="856"/>
                  <a:pt x="2136" y="863"/>
                  <a:pt x="2136" y="871"/>
                </a:cubicBezTo>
                <a:cubicBezTo>
                  <a:pt x="2136" y="879"/>
                  <a:pt x="2143" y="886"/>
                  <a:pt x="2151" y="886"/>
                </a:cubicBezTo>
                <a:cubicBezTo>
                  <a:pt x="2159" y="886"/>
                  <a:pt x="2166" y="879"/>
                  <a:pt x="2166" y="871"/>
                </a:cubicBezTo>
                <a:cubicBezTo>
                  <a:pt x="2166" y="863"/>
                  <a:pt x="2159" y="856"/>
                  <a:pt x="2151" y="856"/>
                </a:cubicBezTo>
                <a:close/>
                <a:moveTo>
                  <a:pt x="2151" y="889"/>
                </a:moveTo>
                <a:cubicBezTo>
                  <a:pt x="2143" y="889"/>
                  <a:pt x="2136" y="895"/>
                  <a:pt x="2136" y="904"/>
                </a:cubicBezTo>
                <a:cubicBezTo>
                  <a:pt x="2136" y="912"/>
                  <a:pt x="2143" y="918"/>
                  <a:pt x="2151" y="918"/>
                </a:cubicBezTo>
                <a:cubicBezTo>
                  <a:pt x="2159" y="918"/>
                  <a:pt x="2166" y="912"/>
                  <a:pt x="2166" y="904"/>
                </a:cubicBezTo>
                <a:cubicBezTo>
                  <a:pt x="2166" y="895"/>
                  <a:pt x="2159" y="889"/>
                  <a:pt x="2151" y="889"/>
                </a:cubicBezTo>
                <a:close/>
                <a:moveTo>
                  <a:pt x="2151" y="922"/>
                </a:moveTo>
                <a:cubicBezTo>
                  <a:pt x="2143" y="922"/>
                  <a:pt x="2136" y="928"/>
                  <a:pt x="2136" y="937"/>
                </a:cubicBezTo>
                <a:cubicBezTo>
                  <a:pt x="2136" y="945"/>
                  <a:pt x="2143" y="951"/>
                  <a:pt x="2151" y="951"/>
                </a:cubicBezTo>
                <a:cubicBezTo>
                  <a:pt x="2159" y="951"/>
                  <a:pt x="2166" y="945"/>
                  <a:pt x="2166" y="937"/>
                </a:cubicBezTo>
                <a:cubicBezTo>
                  <a:pt x="2166" y="928"/>
                  <a:pt x="2159" y="922"/>
                  <a:pt x="2151" y="922"/>
                </a:cubicBezTo>
                <a:close/>
                <a:moveTo>
                  <a:pt x="2151" y="955"/>
                </a:moveTo>
                <a:cubicBezTo>
                  <a:pt x="2143" y="955"/>
                  <a:pt x="2136" y="961"/>
                  <a:pt x="2136" y="970"/>
                </a:cubicBezTo>
                <a:cubicBezTo>
                  <a:pt x="2136" y="978"/>
                  <a:pt x="2143" y="984"/>
                  <a:pt x="2151" y="984"/>
                </a:cubicBezTo>
                <a:cubicBezTo>
                  <a:pt x="2159" y="984"/>
                  <a:pt x="2166" y="978"/>
                  <a:pt x="2166" y="970"/>
                </a:cubicBezTo>
                <a:cubicBezTo>
                  <a:pt x="2166" y="961"/>
                  <a:pt x="2159" y="955"/>
                  <a:pt x="2151" y="955"/>
                </a:cubicBezTo>
                <a:close/>
                <a:moveTo>
                  <a:pt x="2151" y="988"/>
                </a:moveTo>
                <a:cubicBezTo>
                  <a:pt x="2143" y="988"/>
                  <a:pt x="2136" y="994"/>
                  <a:pt x="2136" y="1002"/>
                </a:cubicBezTo>
                <a:cubicBezTo>
                  <a:pt x="2136" y="1011"/>
                  <a:pt x="2143" y="1017"/>
                  <a:pt x="2151" y="1017"/>
                </a:cubicBezTo>
                <a:cubicBezTo>
                  <a:pt x="2159" y="1017"/>
                  <a:pt x="2166" y="1011"/>
                  <a:pt x="2166" y="1002"/>
                </a:cubicBezTo>
                <a:cubicBezTo>
                  <a:pt x="2166" y="994"/>
                  <a:pt x="2159" y="988"/>
                  <a:pt x="2151" y="988"/>
                </a:cubicBezTo>
                <a:close/>
                <a:moveTo>
                  <a:pt x="2151" y="1021"/>
                </a:moveTo>
                <a:cubicBezTo>
                  <a:pt x="2143" y="1021"/>
                  <a:pt x="2136" y="1027"/>
                  <a:pt x="2136" y="1035"/>
                </a:cubicBezTo>
                <a:cubicBezTo>
                  <a:pt x="2136" y="1044"/>
                  <a:pt x="2143" y="1050"/>
                  <a:pt x="2151" y="1050"/>
                </a:cubicBezTo>
                <a:cubicBezTo>
                  <a:pt x="2159" y="1050"/>
                  <a:pt x="2166" y="1044"/>
                  <a:pt x="2166" y="1035"/>
                </a:cubicBezTo>
                <a:cubicBezTo>
                  <a:pt x="2166" y="1027"/>
                  <a:pt x="2159" y="1021"/>
                  <a:pt x="2151" y="1021"/>
                </a:cubicBezTo>
                <a:close/>
                <a:moveTo>
                  <a:pt x="2151" y="1053"/>
                </a:moveTo>
                <a:cubicBezTo>
                  <a:pt x="2143" y="1053"/>
                  <a:pt x="2136" y="1060"/>
                  <a:pt x="2136" y="1068"/>
                </a:cubicBezTo>
                <a:cubicBezTo>
                  <a:pt x="2136" y="1076"/>
                  <a:pt x="2143" y="1083"/>
                  <a:pt x="2151" y="1083"/>
                </a:cubicBezTo>
                <a:cubicBezTo>
                  <a:pt x="2159" y="1083"/>
                  <a:pt x="2166" y="1076"/>
                  <a:pt x="2166" y="1068"/>
                </a:cubicBezTo>
                <a:cubicBezTo>
                  <a:pt x="2166" y="1060"/>
                  <a:pt x="2159" y="1053"/>
                  <a:pt x="2151" y="1053"/>
                </a:cubicBezTo>
                <a:close/>
                <a:moveTo>
                  <a:pt x="2151" y="1086"/>
                </a:moveTo>
                <a:cubicBezTo>
                  <a:pt x="2143" y="1086"/>
                  <a:pt x="2136" y="1093"/>
                  <a:pt x="2136" y="1101"/>
                </a:cubicBezTo>
                <a:cubicBezTo>
                  <a:pt x="2136" y="1109"/>
                  <a:pt x="2143" y="1116"/>
                  <a:pt x="2151" y="1116"/>
                </a:cubicBezTo>
                <a:cubicBezTo>
                  <a:pt x="2159" y="1116"/>
                  <a:pt x="2166" y="1109"/>
                  <a:pt x="2166" y="1101"/>
                </a:cubicBezTo>
                <a:cubicBezTo>
                  <a:pt x="2166" y="1093"/>
                  <a:pt x="2159" y="1086"/>
                  <a:pt x="2151" y="1086"/>
                </a:cubicBezTo>
                <a:close/>
                <a:moveTo>
                  <a:pt x="2151" y="1119"/>
                </a:moveTo>
                <a:cubicBezTo>
                  <a:pt x="2143" y="1119"/>
                  <a:pt x="2136" y="1126"/>
                  <a:pt x="2136" y="1134"/>
                </a:cubicBezTo>
                <a:cubicBezTo>
                  <a:pt x="2136" y="1142"/>
                  <a:pt x="2143" y="1149"/>
                  <a:pt x="2151" y="1149"/>
                </a:cubicBezTo>
                <a:cubicBezTo>
                  <a:pt x="2159" y="1149"/>
                  <a:pt x="2166" y="1142"/>
                  <a:pt x="2166" y="1134"/>
                </a:cubicBezTo>
                <a:cubicBezTo>
                  <a:pt x="2166" y="1126"/>
                  <a:pt x="2159" y="1119"/>
                  <a:pt x="2151" y="1119"/>
                </a:cubicBezTo>
                <a:close/>
                <a:moveTo>
                  <a:pt x="2151" y="1152"/>
                </a:moveTo>
                <a:cubicBezTo>
                  <a:pt x="2143" y="1152"/>
                  <a:pt x="2136" y="1159"/>
                  <a:pt x="2136" y="1167"/>
                </a:cubicBezTo>
                <a:cubicBezTo>
                  <a:pt x="2136" y="1175"/>
                  <a:pt x="2143" y="1182"/>
                  <a:pt x="2151" y="1182"/>
                </a:cubicBezTo>
                <a:cubicBezTo>
                  <a:pt x="2159" y="1182"/>
                  <a:pt x="2166" y="1175"/>
                  <a:pt x="2166" y="1167"/>
                </a:cubicBezTo>
                <a:cubicBezTo>
                  <a:pt x="2166" y="1159"/>
                  <a:pt x="2159" y="1152"/>
                  <a:pt x="2151" y="1152"/>
                </a:cubicBezTo>
                <a:close/>
                <a:moveTo>
                  <a:pt x="2151" y="1185"/>
                </a:moveTo>
                <a:cubicBezTo>
                  <a:pt x="2143" y="1185"/>
                  <a:pt x="2136" y="1192"/>
                  <a:pt x="2136" y="1200"/>
                </a:cubicBezTo>
                <a:cubicBezTo>
                  <a:pt x="2136" y="1208"/>
                  <a:pt x="2143" y="1215"/>
                  <a:pt x="2151" y="1215"/>
                </a:cubicBezTo>
                <a:cubicBezTo>
                  <a:pt x="2159" y="1215"/>
                  <a:pt x="2166" y="1208"/>
                  <a:pt x="2166" y="1200"/>
                </a:cubicBezTo>
                <a:cubicBezTo>
                  <a:pt x="2166" y="1192"/>
                  <a:pt x="2159" y="1185"/>
                  <a:pt x="2151" y="1185"/>
                </a:cubicBezTo>
                <a:close/>
                <a:moveTo>
                  <a:pt x="2151" y="1218"/>
                </a:moveTo>
                <a:cubicBezTo>
                  <a:pt x="2143" y="1218"/>
                  <a:pt x="2136" y="1225"/>
                  <a:pt x="2136" y="1233"/>
                </a:cubicBezTo>
                <a:cubicBezTo>
                  <a:pt x="2136" y="1241"/>
                  <a:pt x="2143" y="1248"/>
                  <a:pt x="2151" y="1248"/>
                </a:cubicBezTo>
                <a:cubicBezTo>
                  <a:pt x="2159" y="1248"/>
                  <a:pt x="2166" y="1241"/>
                  <a:pt x="2166" y="1233"/>
                </a:cubicBezTo>
                <a:cubicBezTo>
                  <a:pt x="2166" y="1225"/>
                  <a:pt x="2159" y="1218"/>
                  <a:pt x="2151" y="1218"/>
                </a:cubicBezTo>
                <a:close/>
                <a:moveTo>
                  <a:pt x="2151" y="1251"/>
                </a:moveTo>
                <a:cubicBezTo>
                  <a:pt x="2143" y="1251"/>
                  <a:pt x="2136" y="1258"/>
                  <a:pt x="2136" y="1266"/>
                </a:cubicBezTo>
                <a:cubicBezTo>
                  <a:pt x="2136" y="1274"/>
                  <a:pt x="2143" y="1281"/>
                  <a:pt x="2151" y="1281"/>
                </a:cubicBezTo>
                <a:cubicBezTo>
                  <a:pt x="2159" y="1281"/>
                  <a:pt x="2166" y="1274"/>
                  <a:pt x="2166" y="1266"/>
                </a:cubicBezTo>
                <a:cubicBezTo>
                  <a:pt x="2166" y="1258"/>
                  <a:pt x="2159" y="1251"/>
                  <a:pt x="2151" y="1251"/>
                </a:cubicBezTo>
                <a:close/>
                <a:moveTo>
                  <a:pt x="2151" y="1284"/>
                </a:moveTo>
                <a:cubicBezTo>
                  <a:pt x="2143" y="1284"/>
                  <a:pt x="2136" y="1291"/>
                  <a:pt x="2136" y="1299"/>
                </a:cubicBezTo>
                <a:cubicBezTo>
                  <a:pt x="2136" y="1307"/>
                  <a:pt x="2143" y="1314"/>
                  <a:pt x="2151" y="1314"/>
                </a:cubicBezTo>
                <a:cubicBezTo>
                  <a:pt x="2159" y="1314"/>
                  <a:pt x="2166" y="1307"/>
                  <a:pt x="2166" y="1299"/>
                </a:cubicBezTo>
                <a:cubicBezTo>
                  <a:pt x="2166" y="1291"/>
                  <a:pt x="2159" y="1284"/>
                  <a:pt x="2151" y="1284"/>
                </a:cubicBezTo>
                <a:close/>
                <a:moveTo>
                  <a:pt x="2151" y="1317"/>
                </a:moveTo>
                <a:cubicBezTo>
                  <a:pt x="2143" y="1317"/>
                  <a:pt x="2136" y="1323"/>
                  <a:pt x="2136" y="1332"/>
                </a:cubicBezTo>
                <a:cubicBezTo>
                  <a:pt x="2136" y="1340"/>
                  <a:pt x="2143" y="1346"/>
                  <a:pt x="2151" y="1346"/>
                </a:cubicBezTo>
                <a:cubicBezTo>
                  <a:pt x="2159" y="1346"/>
                  <a:pt x="2166" y="1340"/>
                  <a:pt x="2166" y="1332"/>
                </a:cubicBezTo>
                <a:cubicBezTo>
                  <a:pt x="2166" y="1323"/>
                  <a:pt x="2159" y="1317"/>
                  <a:pt x="2151" y="1317"/>
                </a:cubicBezTo>
                <a:close/>
                <a:moveTo>
                  <a:pt x="2151" y="1350"/>
                </a:moveTo>
                <a:cubicBezTo>
                  <a:pt x="2143" y="1350"/>
                  <a:pt x="2136" y="1356"/>
                  <a:pt x="2136" y="1365"/>
                </a:cubicBezTo>
                <a:cubicBezTo>
                  <a:pt x="2136" y="1373"/>
                  <a:pt x="2143" y="1379"/>
                  <a:pt x="2151" y="1379"/>
                </a:cubicBezTo>
                <a:cubicBezTo>
                  <a:pt x="2159" y="1379"/>
                  <a:pt x="2166" y="1373"/>
                  <a:pt x="2166" y="1365"/>
                </a:cubicBezTo>
                <a:cubicBezTo>
                  <a:pt x="2166" y="1356"/>
                  <a:pt x="2159" y="1350"/>
                  <a:pt x="2151" y="1350"/>
                </a:cubicBezTo>
                <a:close/>
                <a:moveTo>
                  <a:pt x="2151" y="1383"/>
                </a:moveTo>
                <a:cubicBezTo>
                  <a:pt x="2143" y="1383"/>
                  <a:pt x="2136" y="1389"/>
                  <a:pt x="2136" y="1397"/>
                </a:cubicBezTo>
                <a:cubicBezTo>
                  <a:pt x="2136" y="1406"/>
                  <a:pt x="2143" y="1412"/>
                  <a:pt x="2151" y="1412"/>
                </a:cubicBezTo>
                <a:cubicBezTo>
                  <a:pt x="2159" y="1412"/>
                  <a:pt x="2166" y="1406"/>
                  <a:pt x="2166" y="1397"/>
                </a:cubicBezTo>
                <a:cubicBezTo>
                  <a:pt x="2166" y="1389"/>
                  <a:pt x="2159" y="1383"/>
                  <a:pt x="2151" y="1383"/>
                </a:cubicBezTo>
                <a:close/>
                <a:moveTo>
                  <a:pt x="2151" y="1416"/>
                </a:moveTo>
                <a:cubicBezTo>
                  <a:pt x="2143" y="1416"/>
                  <a:pt x="2136" y="1422"/>
                  <a:pt x="2136" y="1430"/>
                </a:cubicBezTo>
                <a:cubicBezTo>
                  <a:pt x="2136" y="1439"/>
                  <a:pt x="2143" y="1445"/>
                  <a:pt x="2151" y="1445"/>
                </a:cubicBezTo>
                <a:cubicBezTo>
                  <a:pt x="2159" y="1445"/>
                  <a:pt x="2166" y="1439"/>
                  <a:pt x="2166" y="1430"/>
                </a:cubicBezTo>
                <a:cubicBezTo>
                  <a:pt x="2166" y="1422"/>
                  <a:pt x="2159" y="1416"/>
                  <a:pt x="2151" y="1416"/>
                </a:cubicBezTo>
                <a:close/>
                <a:moveTo>
                  <a:pt x="2184" y="0"/>
                </a:moveTo>
                <a:cubicBezTo>
                  <a:pt x="2176" y="0"/>
                  <a:pt x="2169" y="7"/>
                  <a:pt x="2169" y="15"/>
                </a:cubicBezTo>
                <a:cubicBezTo>
                  <a:pt x="2169" y="23"/>
                  <a:pt x="2176" y="30"/>
                  <a:pt x="2184" y="30"/>
                </a:cubicBezTo>
                <a:cubicBezTo>
                  <a:pt x="2192" y="30"/>
                  <a:pt x="2199" y="23"/>
                  <a:pt x="2199" y="15"/>
                </a:cubicBezTo>
                <a:cubicBezTo>
                  <a:pt x="2199" y="7"/>
                  <a:pt x="2192" y="0"/>
                  <a:pt x="2184" y="0"/>
                </a:cubicBezTo>
                <a:close/>
                <a:moveTo>
                  <a:pt x="2184" y="33"/>
                </a:moveTo>
                <a:cubicBezTo>
                  <a:pt x="2176" y="33"/>
                  <a:pt x="2169" y="40"/>
                  <a:pt x="2169" y="48"/>
                </a:cubicBezTo>
                <a:cubicBezTo>
                  <a:pt x="2169" y="56"/>
                  <a:pt x="2176" y="63"/>
                  <a:pt x="2184" y="63"/>
                </a:cubicBezTo>
                <a:cubicBezTo>
                  <a:pt x="2192" y="63"/>
                  <a:pt x="2199" y="56"/>
                  <a:pt x="2199" y="48"/>
                </a:cubicBezTo>
                <a:cubicBezTo>
                  <a:pt x="2199" y="40"/>
                  <a:pt x="2192" y="33"/>
                  <a:pt x="2184" y="33"/>
                </a:cubicBezTo>
                <a:close/>
                <a:moveTo>
                  <a:pt x="2184" y="66"/>
                </a:moveTo>
                <a:cubicBezTo>
                  <a:pt x="2176" y="66"/>
                  <a:pt x="2169" y="72"/>
                  <a:pt x="2169" y="81"/>
                </a:cubicBezTo>
                <a:cubicBezTo>
                  <a:pt x="2169" y="89"/>
                  <a:pt x="2176" y="95"/>
                  <a:pt x="2184" y="95"/>
                </a:cubicBezTo>
                <a:cubicBezTo>
                  <a:pt x="2192" y="95"/>
                  <a:pt x="2199" y="89"/>
                  <a:pt x="2199" y="81"/>
                </a:cubicBezTo>
                <a:cubicBezTo>
                  <a:pt x="2199" y="72"/>
                  <a:pt x="2192" y="66"/>
                  <a:pt x="2184" y="66"/>
                </a:cubicBezTo>
                <a:close/>
                <a:moveTo>
                  <a:pt x="2184" y="99"/>
                </a:moveTo>
                <a:cubicBezTo>
                  <a:pt x="2176" y="99"/>
                  <a:pt x="2169" y="105"/>
                  <a:pt x="2169" y="114"/>
                </a:cubicBezTo>
                <a:cubicBezTo>
                  <a:pt x="2169" y="122"/>
                  <a:pt x="2176" y="128"/>
                  <a:pt x="2184" y="128"/>
                </a:cubicBezTo>
                <a:cubicBezTo>
                  <a:pt x="2192" y="128"/>
                  <a:pt x="2199" y="122"/>
                  <a:pt x="2199" y="114"/>
                </a:cubicBezTo>
                <a:cubicBezTo>
                  <a:pt x="2199" y="105"/>
                  <a:pt x="2192" y="99"/>
                  <a:pt x="2184" y="99"/>
                </a:cubicBezTo>
                <a:close/>
                <a:moveTo>
                  <a:pt x="2184" y="132"/>
                </a:moveTo>
                <a:cubicBezTo>
                  <a:pt x="2176" y="132"/>
                  <a:pt x="2169" y="138"/>
                  <a:pt x="2169" y="147"/>
                </a:cubicBezTo>
                <a:cubicBezTo>
                  <a:pt x="2169" y="155"/>
                  <a:pt x="2176" y="161"/>
                  <a:pt x="2184" y="161"/>
                </a:cubicBezTo>
                <a:cubicBezTo>
                  <a:pt x="2192" y="161"/>
                  <a:pt x="2199" y="155"/>
                  <a:pt x="2199" y="147"/>
                </a:cubicBezTo>
                <a:cubicBezTo>
                  <a:pt x="2199" y="138"/>
                  <a:pt x="2192" y="132"/>
                  <a:pt x="2184" y="132"/>
                </a:cubicBezTo>
                <a:close/>
                <a:moveTo>
                  <a:pt x="2184" y="165"/>
                </a:moveTo>
                <a:cubicBezTo>
                  <a:pt x="2176" y="165"/>
                  <a:pt x="2169" y="171"/>
                  <a:pt x="2169" y="179"/>
                </a:cubicBezTo>
                <a:cubicBezTo>
                  <a:pt x="2169" y="188"/>
                  <a:pt x="2176" y="194"/>
                  <a:pt x="2184" y="194"/>
                </a:cubicBezTo>
                <a:cubicBezTo>
                  <a:pt x="2192" y="194"/>
                  <a:pt x="2199" y="188"/>
                  <a:pt x="2199" y="179"/>
                </a:cubicBezTo>
                <a:cubicBezTo>
                  <a:pt x="2199" y="171"/>
                  <a:pt x="2192" y="165"/>
                  <a:pt x="2184" y="165"/>
                </a:cubicBezTo>
                <a:close/>
                <a:moveTo>
                  <a:pt x="2184" y="198"/>
                </a:moveTo>
                <a:cubicBezTo>
                  <a:pt x="2176" y="198"/>
                  <a:pt x="2169" y="204"/>
                  <a:pt x="2169" y="212"/>
                </a:cubicBezTo>
                <a:cubicBezTo>
                  <a:pt x="2169" y="221"/>
                  <a:pt x="2176" y="227"/>
                  <a:pt x="2184" y="227"/>
                </a:cubicBezTo>
                <a:cubicBezTo>
                  <a:pt x="2192" y="227"/>
                  <a:pt x="2199" y="221"/>
                  <a:pt x="2199" y="212"/>
                </a:cubicBezTo>
                <a:cubicBezTo>
                  <a:pt x="2199" y="204"/>
                  <a:pt x="2192" y="198"/>
                  <a:pt x="2184" y="198"/>
                </a:cubicBezTo>
                <a:close/>
                <a:moveTo>
                  <a:pt x="2184" y="230"/>
                </a:moveTo>
                <a:cubicBezTo>
                  <a:pt x="2176" y="230"/>
                  <a:pt x="2169" y="237"/>
                  <a:pt x="2169" y="245"/>
                </a:cubicBezTo>
                <a:cubicBezTo>
                  <a:pt x="2169" y="253"/>
                  <a:pt x="2176" y="260"/>
                  <a:pt x="2184" y="260"/>
                </a:cubicBezTo>
                <a:cubicBezTo>
                  <a:pt x="2192" y="260"/>
                  <a:pt x="2199" y="253"/>
                  <a:pt x="2199" y="245"/>
                </a:cubicBezTo>
                <a:cubicBezTo>
                  <a:pt x="2199" y="237"/>
                  <a:pt x="2192" y="230"/>
                  <a:pt x="2184" y="230"/>
                </a:cubicBezTo>
                <a:close/>
                <a:moveTo>
                  <a:pt x="2184" y="263"/>
                </a:moveTo>
                <a:cubicBezTo>
                  <a:pt x="2176" y="263"/>
                  <a:pt x="2169" y="270"/>
                  <a:pt x="2169" y="278"/>
                </a:cubicBezTo>
                <a:cubicBezTo>
                  <a:pt x="2169" y="286"/>
                  <a:pt x="2176" y="293"/>
                  <a:pt x="2184" y="293"/>
                </a:cubicBezTo>
                <a:cubicBezTo>
                  <a:pt x="2192" y="293"/>
                  <a:pt x="2199" y="286"/>
                  <a:pt x="2199" y="278"/>
                </a:cubicBezTo>
                <a:cubicBezTo>
                  <a:pt x="2199" y="270"/>
                  <a:pt x="2192" y="263"/>
                  <a:pt x="2184" y="263"/>
                </a:cubicBezTo>
                <a:close/>
                <a:moveTo>
                  <a:pt x="2184" y="296"/>
                </a:moveTo>
                <a:cubicBezTo>
                  <a:pt x="2176" y="296"/>
                  <a:pt x="2169" y="303"/>
                  <a:pt x="2169" y="311"/>
                </a:cubicBezTo>
                <a:cubicBezTo>
                  <a:pt x="2169" y="319"/>
                  <a:pt x="2176" y="326"/>
                  <a:pt x="2184" y="326"/>
                </a:cubicBezTo>
                <a:cubicBezTo>
                  <a:pt x="2192" y="326"/>
                  <a:pt x="2199" y="319"/>
                  <a:pt x="2199" y="311"/>
                </a:cubicBezTo>
                <a:cubicBezTo>
                  <a:pt x="2199" y="303"/>
                  <a:pt x="2192" y="296"/>
                  <a:pt x="2184" y="296"/>
                </a:cubicBezTo>
                <a:close/>
                <a:moveTo>
                  <a:pt x="2184" y="329"/>
                </a:moveTo>
                <a:cubicBezTo>
                  <a:pt x="2176" y="329"/>
                  <a:pt x="2169" y="336"/>
                  <a:pt x="2169" y="344"/>
                </a:cubicBezTo>
                <a:cubicBezTo>
                  <a:pt x="2169" y="352"/>
                  <a:pt x="2176" y="359"/>
                  <a:pt x="2184" y="359"/>
                </a:cubicBezTo>
                <a:cubicBezTo>
                  <a:pt x="2192" y="359"/>
                  <a:pt x="2199" y="352"/>
                  <a:pt x="2199" y="344"/>
                </a:cubicBezTo>
                <a:cubicBezTo>
                  <a:pt x="2199" y="336"/>
                  <a:pt x="2192" y="329"/>
                  <a:pt x="2184" y="329"/>
                </a:cubicBezTo>
                <a:close/>
                <a:moveTo>
                  <a:pt x="2184" y="362"/>
                </a:moveTo>
                <a:cubicBezTo>
                  <a:pt x="2176" y="362"/>
                  <a:pt x="2169" y="369"/>
                  <a:pt x="2169" y="377"/>
                </a:cubicBezTo>
                <a:cubicBezTo>
                  <a:pt x="2169" y="385"/>
                  <a:pt x="2176" y="392"/>
                  <a:pt x="2184" y="392"/>
                </a:cubicBezTo>
                <a:cubicBezTo>
                  <a:pt x="2192" y="392"/>
                  <a:pt x="2199" y="385"/>
                  <a:pt x="2199" y="377"/>
                </a:cubicBezTo>
                <a:cubicBezTo>
                  <a:pt x="2199" y="369"/>
                  <a:pt x="2192" y="362"/>
                  <a:pt x="2184" y="362"/>
                </a:cubicBezTo>
                <a:close/>
                <a:moveTo>
                  <a:pt x="2184" y="395"/>
                </a:moveTo>
                <a:cubicBezTo>
                  <a:pt x="2176" y="395"/>
                  <a:pt x="2169" y="402"/>
                  <a:pt x="2169" y="410"/>
                </a:cubicBezTo>
                <a:cubicBezTo>
                  <a:pt x="2169" y="418"/>
                  <a:pt x="2176" y="425"/>
                  <a:pt x="2184" y="425"/>
                </a:cubicBezTo>
                <a:cubicBezTo>
                  <a:pt x="2192" y="425"/>
                  <a:pt x="2199" y="418"/>
                  <a:pt x="2199" y="410"/>
                </a:cubicBezTo>
                <a:cubicBezTo>
                  <a:pt x="2199" y="402"/>
                  <a:pt x="2192" y="395"/>
                  <a:pt x="2184" y="395"/>
                </a:cubicBezTo>
                <a:close/>
                <a:moveTo>
                  <a:pt x="2184" y="428"/>
                </a:moveTo>
                <a:cubicBezTo>
                  <a:pt x="2176" y="428"/>
                  <a:pt x="2169" y="435"/>
                  <a:pt x="2169" y="443"/>
                </a:cubicBezTo>
                <a:cubicBezTo>
                  <a:pt x="2169" y="451"/>
                  <a:pt x="2176" y="458"/>
                  <a:pt x="2184" y="458"/>
                </a:cubicBezTo>
                <a:cubicBezTo>
                  <a:pt x="2192" y="458"/>
                  <a:pt x="2199" y="451"/>
                  <a:pt x="2199" y="443"/>
                </a:cubicBezTo>
                <a:cubicBezTo>
                  <a:pt x="2199" y="435"/>
                  <a:pt x="2192" y="428"/>
                  <a:pt x="2184" y="428"/>
                </a:cubicBezTo>
                <a:close/>
                <a:moveTo>
                  <a:pt x="2184" y="461"/>
                </a:moveTo>
                <a:cubicBezTo>
                  <a:pt x="2176" y="461"/>
                  <a:pt x="2169" y="468"/>
                  <a:pt x="2169" y="476"/>
                </a:cubicBezTo>
                <a:cubicBezTo>
                  <a:pt x="2169" y="484"/>
                  <a:pt x="2176" y="491"/>
                  <a:pt x="2184" y="491"/>
                </a:cubicBezTo>
                <a:cubicBezTo>
                  <a:pt x="2192" y="491"/>
                  <a:pt x="2199" y="484"/>
                  <a:pt x="2199" y="476"/>
                </a:cubicBezTo>
                <a:cubicBezTo>
                  <a:pt x="2199" y="468"/>
                  <a:pt x="2192" y="461"/>
                  <a:pt x="2184" y="461"/>
                </a:cubicBezTo>
                <a:close/>
                <a:moveTo>
                  <a:pt x="2184" y="494"/>
                </a:moveTo>
                <a:cubicBezTo>
                  <a:pt x="2176" y="494"/>
                  <a:pt x="2169" y="500"/>
                  <a:pt x="2169" y="509"/>
                </a:cubicBezTo>
                <a:cubicBezTo>
                  <a:pt x="2169" y="517"/>
                  <a:pt x="2176" y="523"/>
                  <a:pt x="2184" y="523"/>
                </a:cubicBezTo>
                <a:cubicBezTo>
                  <a:pt x="2192" y="523"/>
                  <a:pt x="2199" y="517"/>
                  <a:pt x="2199" y="509"/>
                </a:cubicBezTo>
                <a:cubicBezTo>
                  <a:pt x="2199" y="500"/>
                  <a:pt x="2192" y="494"/>
                  <a:pt x="2184" y="494"/>
                </a:cubicBezTo>
                <a:close/>
                <a:moveTo>
                  <a:pt x="2184" y="527"/>
                </a:moveTo>
                <a:cubicBezTo>
                  <a:pt x="2176" y="527"/>
                  <a:pt x="2169" y="533"/>
                  <a:pt x="2169" y="542"/>
                </a:cubicBezTo>
                <a:cubicBezTo>
                  <a:pt x="2169" y="550"/>
                  <a:pt x="2176" y="556"/>
                  <a:pt x="2184" y="556"/>
                </a:cubicBezTo>
                <a:cubicBezTo>
                  <a:pt x="2192" y="556"/>
                  <a:pt x="2199" y="550"/>
                  <a:pt x="2199" y="542"/>
                </a:cubicBezTo>
                <a:cubicBezTo>
                  <a:pt x="2199" y="533"/>
                  <a:pt x="2192" y="527"/>
                  <a:pt x="2184" y="527"/>
                </a:cubicBezTo>
                <a:close/>
                <a:moveTo>
                  <a:pt x="2184" y="560"/>
                </a:moveTo>
                <a:cubicBezTo>
                  <a:pt x="2176" y="560"/>
                  <a:pt x="2169" y="566"/>
                  <a:pt x="2169" y="574"/>
                </a:cubicBezTo>
                <a:cubicBezTo>
                  <a:pt x="2169" y="583"/>
                  <a:pt x="2176" y="589"/>
                  <a:pt x="2184" y="589"/>
                </a:cubicBezTo>
                <a:cubicBezTo>
                  <a:pt x="2192" y="589"/>
                  <a:pt x="2199" y="583"/>
                  <a:pt x="2199" y="574"/>
                </a:cubicBezTo>
                <a:cubicBezTo>
                  <a:pt x="2199" y="566"/>
                  <a:pt x="2192" y="560"/>
                  <a:pt x="2184" y="560"/>
                </a:cubicBezTo>
                <a:close/>
                <a:moveTo>
                  <a:pt x="2184" y="593"/>
                </a:moveTo>
                <a:cubicBezTo>
                  <a:pt x="2176" y="593"/>
                  <a:pt x="2169" y="599"/>
                  <a:pt x="2169" y="607"/>
                </a:cubicBezTo>
                <a:cubicBezTo>
                  <a:pt x="2169" y="616"/>
                  <a:pt x="2176" y="622"/>
                  <a:pt x="2184" y="622"/>
                </a:cubicBezTo>
                <a:cubicBezTo>
                  <a:pt x="2192" y="622"/>
                  <a:pt x="2199" y="616"/>
                  <a:pt x="2199" y="607"/>
                </a:cubicBezTo>
                <a:cubicBezTo>
                  <a:pt x="2199" y="599"/>
                  <a:pt x="2192" y="593"/>
                  <a:pt x="2184" y="593"/>
                </a:cubicBezTo>
                <a:close/>
                <a:moveTo>
                  <a:pt x="2184" y="625"/>
                </a:moveTo>
                <a:cubicBezTo>
                  <a:pt x="2176" y="625"/>
                  <a:pt x="2169" y="632"/>
                  <a:pt x="2169" y="640"/>
                </a:cubicBezTo>
                <a:cubicBezTo>
                  <a:pt x="2169" y="648"/>
                  <a:pt x="2176" y="655"/>
                  <a:pt x="2184" y="655"/>
                </a:cubicBezTo>
                <a:cubicBezTo>
                  <a:pt x="2192" y="655"/>
                  <a:pt x="2199" y="648"/>
                  <a:pt x="2199" y="640"/>
                </a:cubicBezTo>
                <a:cubicBezTo>
                  <a:pt x="2199" y="632"/>
                  <a:pt x="2192" y="625"/>
                  <a:pt x="2184" y="625"/>
                </a:cubicBezTo>
                <a:close/>
                <a:moveTo>
                  <a:pt x="2184" y="658"/>
                </a:moveTo>
                <a:cubicBezTo>
                  <a:pt x="2176" y="658"/>
                  <a:pt x="2169" y="665"/>
                  <a:pt x="2169" y="673"/>
                </a:cubicBezTo>
                <a:cubicBezTo>
                  <a:pt x="2169" y="681"/>
                  <a:pt x="2176" y="688"/>
                  <a:pt x="2184" y="688"/>
                </a:cubicBezTo>
                <a:cubicBezTo>
                  <a:pt x="2192" y="688"/>
                  <a:pt x="2199" y="681"/>
                  <a:pt x="2199" y="673"/>
                </a:cubicBezTo>
                <a:cubicBezTo>
                  <a:pt x="2199" y="665"/>
                  <a:pt x="2192" y="658"/>
                  <a:pt x="2184" y="658"/>
                </a:cubicBezTo>
                <a:close/>
                <a:moveTo>
                  <a:pt x="2184" y="691"/>
                </a:moveTo>
                <a:cubicBezTo>
                  <a:pt x="2176" y="691"/>
                  <a:pt x="2169" y="698"/>
                  <a:pt x="2169" y="706"/>
                </a:cubicBezTo>
                <a:cubicBezTo>
                  <a:pt x="2169" y="714"/>
                  <a:pt x="2176" y="721"/>
                  <a:pt x="2184" y="721"/>
                </a:cubicBezTo>
                <a:cubicBezTo>
                  <a:pt x="2192" y="721"/>
                  <a:pt x="2199" y="714"/>
                  <a:pt x="2199" y="706"/>
                </a:cubicBezTo>
                <a:cubicBezTo>
                  <a:pt x="2199" y="698"/>
                  <a:pt x="2192" y="691"/>
                  <a:pt x="2184" y="691"/>
                </a:cubicBezTo>
                <a:close/>
                <a:moveTo>
                  <a:pt x="2184" y="724"/>
                </a:moveTo>
                <a:cubicBezTo>
                  <a:pt x="2176" y="724"/>
                  <a:pt x="2169" y="731"/>
                  <a:pt x="2169" y="739"/>
                </a:cubicBezTo>
                <a:cubicBezTo>
                  <a:pt x="2169" y="747"/>
                  <a:pt x="2176" y="754"/>
                  <a:pt x="2184" y="754"/>
                </a:cubicBezTo>
                <a:cubicBezTo>
                  <a:pt x="2192" y="754"/>
                  <a:pt x="2199" y="747"/>
                  <a:pt x="2199" y="739"/>
                </a:cubicBezTo>
                <a:cubicBezTo>
                  <a:pt x="2199" y="731"/>
                  <a:pt x="2192" y="724"/>
                  <a:pt x="2184" y="724"/>
                </a:cubicBezTo>
                <a:close/>
                <a:moveTo>
                  <a:pt x="2184" y="757"/>
                </a:moveTo>
                <a:cubicBezTo>
                  <a:pt x="2176" y="757"/>
                  <a:pt x="2169" y="764"/>
                  <a:pt x="2169" y="772"/>
                </a:cubicBezTo>
                <a:cubicBezTo>
                  <a:pt x="2169" y="780"/>
                  <a:pt x="2176" y="787"/>
                  <a:pt x="2184" y="787"/>
                </a:cubicBezTo>
                <a:cubicBezTo>
                  <a:pt x="2192" y="787"/>
                  <a:pt x="2199" y="780"/>
                  <a:pt x="2199" y="772"/>
                </a:cubicBezTo>
                <a:cubicBezTo>
                  <a:pt x="2199" y="764"/>
                  <a:pt x="2192" y="757"/>
                  <a:pt x="2184" y="757"/>
                </a:cubicBezTo>
                <a:close/>
                <a:moveTo>
                  <a:pt x="2184" y="790"/>
                </a:moveTo>
                <a:cubicBezTo>
                  <a:pt x="2176" y="790"/>
                  <a:pt x="2169" y="797"/>
                  <a:pt x="2169" y="805"/>
                </a:cubicBezTo>
                <a:cubicBezTo>
                  <a:pt x="2169" y="813"/>
                  <a:pt x="2176" y="820"/>
                  <a:pt x="2184" y="820"/>
                </a:cubicBezTo>
                <a:cubicBezTo>
                  <a:pt x="2192" y="820"/>
                  <a:pt x="2199" y="813"/>
                  <a:pt x="2199" y="805"/>
                </a:cubicBezTo>
                <a:cubicBezTo>
                  <a:pt x="2199" y="797"/>
                  <a:pt x="2192" y="790"/>
                  <a:pt x="2184" y="790"/>
                </a:cubicBezTo>
                <a:close/>
                <a:moveTo>
                  <a:pt x="2184" y="823"/>
                </a:moveTo>
                <a:cubicBezTo>
                  <a:pt x="2176" y="823"/>
                  <a:pt x="2169" y="830"/>
                  <a:pt x="2169" y="838"/>
                </a:cubicBezTo>
                <a:cubicBezTo>
                  <a:pt x="2169" y="846"/>
                  <a:pt x="2176" y="853"/>
                  <a:pt x="2184" y="853"/>
                </a:cubicBezTo>
                <a:cubicBezTo>
                  <a:pt x="2192" y="853"/>
                  <a:pt x="2199" y="846"/>
                  <a:pt x="2199" y="838"/>
                </a:cubicBezTo>
                <a:cubicBezTo>
                  <a:pt x="2199" y="830"/>
                  <a:pt x="2192" y="823"/>
                  <a:pt x="2184" y="823"/>
                </a:cubicBezTo>
                <a:close/>
                <a:moveTo>
                  <a:pt x="2184" y="856"/>
                </a:moveTo>
                <a:cubicBezTo>
                  <a:pt x="2176" y="856"/>
                  <a:pt x="2169" y="863"/>
                  <a:pt x="2169" y="871"/>
                </a:cubicBezTo>
                <a:cubicBezTo>
                  <a:pt x="2169" y="879"/>
                  <a:pt x="2176" y="886"/>
                  <a:pt x="2184" y="886"/>
                </a:cubicBezTo>
                <a:cubicBezTo>
                  <a:pt x="2192" y="886"/>
                  <a:pt x="2199" y="879"/>
                  <a:pt x="2199" y="871"/>
                </a:cubicBezTo>
                <a:cubicBezTo>
                  <a:pt x="2199" y="863"/>
                  <a:pt x="2192" y="856"/>
                  <a:pt x="2184" y="856"/>
                </a:cubicBezTo>
                <a:close/>
                <a:moveTo>
                  <a:pt x="2184" y="889"/>
                </a:moveTo>
                <a:cubicBezTo>
                  <a:pt x="2176" y="889"/>
                  <a:pt x="2169" y="895"/>
                  <a:pt x="2169" y="904"/>
                </a:cubicBezTo>
                <a:cubicBezTo>
                  <a:pt x="2169" y="912"/>
                  <a:pt x="2176" y="918"/>
                  <a:pt x="2184" y="918"/>
                </a:cubicBezTo>
                <a:cubicBezTo>
                  <a:pt x="2192" y="918"/>
                  <a:pt x="2199" y="912"/>
                  <a:pt x="2199" y="904"/>
                </a:cubicBezTo>
                <a:cubicBezTo>
                  <a:pt x="2199" y="895"/>
                  <a:pt x="2192" y="889"/>
                  <a:pt x="2184" y="889"/>
                </a:cubicBezTo>
                <a:close/>
                <a:moveTo>
                  <a:pt x="2184" y="922"/>
                </a:moveTo>
                <a:cubicBezTo>
                  <a:pt x="2176" y="922"/>
                  <a:pt x="2169" y="928"/>
                  <a:pt x="2169" y="937"/>
                </a:cubicBezTo>
                <a:cubicBezTo>
                  <a:pt x="2169" y="945"/>
                  <a:pt x="2176" y="951"/>
                  <a:pt x="2184" y="951"/>
                </a:cubicBezTo>
                <a:cubicBezTo>
                  <a:pt x="2192" y="951"/>
                  <a:pt x="2199" y="945"/>
                  <a:pt x="2199" y="937"/>
                </a:cubicBezTo>
                <a:cubicBezTo>
                  <a:pt x="2199" y="928"/>
                  <a:pt x="2192" y="922"/>
                  <a:pt x="2184" y="922"/>
                </a:cubicBezTo>
                <a:close/>
                <a:moveTo>
                  <a:pt x="2184" y="955"/>
                </a:moveTo>
                <a:cubicBezTo>
                  <a:pt x="2176" y="955"/>
                  <a:pt x="2169" y="961"/>
                  <a:pt x="2169" y="970"/>
                </a:cubicBezTo>
                <a:cubicBezTo>
                  <a:pt x="2169" y="978"/>
                  <a:pt x="2176" y="984"/>
                  <a:pt x="2184" y="984"/>
                </a:cubicBezTo>
                <a:cubicBezTo>
                  <a:pt x="2192" y="984"/>
                  <a:pt x="2199" y="978"/>
                  <a:pt x="2199" y="970"/>
                </a:cubicBezTo>
                <a:cubicBezTo>
                  <a:pt x="2199" y="961"/>
                  <a:pt x="2192" y="955"/>
                  <a:pt x="2184" y="955"/>
                </a:cubicBezTo>
                <a:close/>
                <a:moveTo>
                  <a:pt x="2184" y="988"/>
                </a:moveTo>
                <a:cubicBezTo>
                  <a:pt x="2176" y="988"/>
                  <a:pt x="2169" y="994"/>
                  <a:pt x="2169" y="1002"/>
                </a:cubicBezTo>
                <a:cubicBezTo>
                  <a:pt x="2169" y="1011"/>
                  <a:pt x="2176" y="1017"/>
                  <a:pt x="2184" y="1017"/>
                </a:cubicBezTo>
                <a:cubicBezTo>
                  <a:pt x="2192" y="1017"/>
                  <a:pt x="2199" y="1011"/>
                  <a:pt x="2199" y="1002"/>
                </a:cubicBezTo>
                <a:cubicBezTo>
                  <a:pt x="2199" y="994"/>
                  <a:pt x="2192" y="988"/>
                  <a:pt x="2184" y="988"/>
                </a:cubicBezTo>
                <a:close/>
                <a:moveTo>
                  <a:pt x="2184" y="1021"/>
                </a:moveTo>
                <a:cubicBezTo>
                  <a:pt x="2176" y="1021"/>
                  <a:pt x="2169" y="1027"/>
                  <a:pt x="2169" y="1035"/>
                </a:cubicBezTo>
                <a:cubicBezTo>
                  <a:pt x="2169" y="1044"/>
                  <a:pt x="2176" y="1050"/>
                  <a:pt x="2184" y="1050"/>
                </a:cubicBezTo>
                <a:cubicBezTo>
                  <a:pt x="2192" y="1050"/>
                  <a:pt x="2199" y="1044"/>
                  <a:pt x="2199" y="1035"/>
                </a:cubicBezTo>
                <a:cubicBezTo>
                  <a:pt x="2199" y="1027"/>
                  <a:pt x="2192" y="1021"/>
                  <a:pt x="2184" y="1021"/>
                </a:cubicBezTo>
                <a:close/>
                <a:moveTo>
                  <a:pt x="2184" y="1053"/>
                </a:moveTo>
                <a:cubicBezTo>
                  <a:pt x="2176" y="1053"/>
                  <a:pt x="2169" y="1060"/>
                  <a:pt x="2169" y="1068"/>
                </a:cubicBezTo>
                <a:cubicBezTo>
                  <a:pt x="2169" y="1076"/>
                  <a:pt x="2176" y="1083"/>
                  <a:pt x="2184" y="1083"/>
                </a:cubicBezTo>
                <a:cubicBezTo>
                  <a:pt x="2192" y="1083"/>
                  <a:pt x="2199" y="1076"/>
                  <a:pt x="2199" y="1068"/>
                </a:cubicBezTo>
                <a:cubicBezTo>
                  <a:pt x="2199" y="1060"/>
                  <a:pt x="2192" y="1053"/>
                  <a:pt x="2184" y="1053"/>
                </a:cubicBezTo>
                <a:close/>
                <a:moveTo>
                  <a:pt x="2184" y="1086"/>
                </a:moveTo>
                <a:cubicBezTo>
                  <a:pt x="2176" y="1086"/>
                  <a:pt x="2169" y="1093"/>
                  <a:pt x="2169" y="1101"/>
                </a:cubicBezTo>
                <a:cubicBezTo>
                  <a:pt x="2169" y="1109"/>
                  <a:pt x="2176" y="1116"/>
                  <a:pt x="2184" y="1116"/>
                </a:cubicBezTo>
                <a:cubicBezTo>
                  <a:pt x="2192" y="1116"/>
                  <a:pt x="2199" y="1109"/>
                  <a:pt x="2199" y="1101"/>
                </a:cubicBezTo>
                <a:cubicBezTo>
                  <a:pt x="2199" y="1093"/>
                  <a:pt x="2192" y="1086"/>
                  <a:pt x="2184" y="1086"/>
                </a:cubicBezTo>
                <a:close/>
                <a:moveTo>
                  <a:pt x="2184" y="1119"/>
                </a:moveTo>
                <a:cubicBezTo>
                  <a:pt x="2176" y="1119"/>
                  <a:pt x="2169" y="1126"/>
                  <a:pt x="2169" y="1134"/>
                </a:cubicBezTo>
                <a:cubicBezTo>
                  <a:pt x="2169" y="1142"/>
                  <a:pt x="2176" y="1149"/>
                  <a:pt x="2184" y="1149"/>
                </a:cubicBezTo>
                <a:cubicBezTo>
                  <a:pt x="2192" y="1149"/>
                  <a:pt x="2199" y="1142"/>
                  <a:pt x="2199" y="1134"/>
                </a:cubicBezTo>
                <a:cubicBezTo>
                  <a:pt x="2199" y="1126"/>
                  <a:pt x="2192" y="1119"/>
                  <a:pt x="2184" y="1119"/>
                </a:cubicBezTo>
                <a:close/>
                <a:moveTo>
                  <a:pt x="2184" y="1152"/>
                </a:moveTo>
                <a:cubicBezTo>
                  <a:pt x="2176" y="1152"/>
                  <a:pt x="2169" y="1159"/>
                  <a:pt x="2169" y="1167"/>
                </a:cubicBezTo>
                <a:cubicBezTo>
                  <a:pt x="2169" y="1175"/>
                  <a:pt x="2176" y="1182"/>
                  <a:pt x="2184" y="1182"/>
                </a:cubicBezTo>
                <a:cubicBezTo>
                  <a:pt x="2192" y="1182"/>
                  <a:pt x="2199" y="1175"/>
                  <a:pt x="2199" y="1167"/>
                </a:cubicBezTo>
                <a:cubicBezTo>
                  <a:pt x="2199" y="1159"/>
                  <a:pt x="2192" y="1152"/>
                  <a:pt x="2184" y="1152"/>
                </a:cubicBezTo>
                <a:close/>
                <a:moveTo>
                  <a:pt x="2184" y="1185"/>
                </a:moveTo>
                <a:cubicBezTo>
                  <a:pt x="2176" y="1185"/>
                  <a:pt x="2169" y="1192"/>
                  <a:pt x="2169" y="1200"/>
                </a:cubicBezTo>
                <a:cubicBezTo>
                  <a:pt x="2169" y="1208"/>
                  <a:pt x="2176" y="1215"/>
                  <a:pt x="2184" y="1215"/>
                </a:cubicBezTo>
                <a:cubicBezTo>
                  <a:pt x="2192" y="1215"/>
                  <a:pt x="2199" y="1208"/>
                  <a:pt x="2199" y="1200"/>
                </a:cubicBezTo>
                <a:cubicBezTo>
                  <a:pt x="2199" y="1192"/>
                  <a:pt x="2192" y="1185"/>
                  <a:pt x="2184" y="1185"/>
                </a:cubicBezTo>
                <a:close/>
                <a:moveTo>
                  <a:pt x="2184" y="1218"/>
                </a:moveTo>
                <a:cubicBezTo>
                  <a:pt x="2176" y="1218"/>
                  <a:pt x="2169" y="1225"/>
                  <a:pt x="2169" y="1233"/>
                </a:cubicBezTo>
                <a:cubicBezTo>
                  <a:pt x="2169" y="1241"/>
                  <a:pt x="2176" y="1248"/>
                  <a:pt x="2184" y="1248"/>
                </a:cubicBezTo>
                <a:cubicBezTo>
                  <a:pt x="2192" y="1248"/>
                  <a:pt x="2199" y="1241"/>
                  <a:pt x="2199" y="1233"/>
                </a:cubicBezTo>
                <a:cubicBezTo>
                  <a:pt x="2199" y="1225"/>
                  <a:pt x="2192" y="1218"/>
                  <a:pt x="2184" y="1218"/>
                </a:cubicBezTo>
                <a:close/>
                <a:moveTo>
                  <a:pt x="2184" y="1251"/>
                </a:moveTo>
                <a:cubicBezTo>
                  <a:pt x="2176" y="1251"/>
                  <a:pt x="2169" y="1258"/>
                  <a:pt x="2169" y="1266"/>
                </a:cubicBezTo>
                <a:cubicBezTo>
                  <a:pt x="2169" y="1274"/>
                  <a:pt x="2176" y="1281"/>
                  <a:pt x="2184" y="1281"/>
                </a:cubicBezTo>
                <a:cubicBezTo>
                  <a:pt x="2192" y="1281"/>
                  <a:pt x="2199" y="1274"/>
                  <a:pt x="2199" y="1266"/>
                </a:cubicBezTo>
                <a:cubicBezTo>
                  <a:pt x="2199" y="1258"/>
                  <a:pt x="2192" y="1251"/>
                  <a:pt x="2184" y="1251"/>
                </a:cubicBezTo>
                <a:close/>
                <a:moveTo>
                  <a:pt x="2184" y="1284"/>
                </a:moveTo>
                <a:cubicBezTo>
                  <a:pt x="2176" y="1284"/>
                  <a:pt x="2169" y="1291"/>
                  <a:pt x="2169" y="1299"/>
                </a:cubicBezTo>
                <a:cubicBezTo>
                  <a:pt x="2169" y="1307"/>
                  <a:pt x="2176" y="1314"/>
                  <a:pt x="2184" y="1314"/>
                </a:cubicBezTo>
                <a:cubicBezTo>
                  <a:pt x="2192" y="1314"/>
                  <a:pt x="2199" y="1307"/>
                  <a:pt x="2199" y="1299"/>
                </a:cubicBezTo>
                <a:cubicBezTo>
                  <a:pt x="2199" y="1291"/>
                  <a:pt x="2192" y="1284"/>
                  <a:pt x="2184" y="1284"/>
                </a:cubicBezTo>
                <a:close/>
                <a:moveTo>
                  <a:pt x="2184" y="1317"/>
                </a:moveTo>
                <a:cubicBezTo>
                  <a:pt x="2176" y="1317"/>
                  <a:pt x="2169" y="1323"/>
                  <a:pt x="2169" y="1332"/>
                </a:cubicBezTo>
                <a:cubicBezTo>
                  <a:pt x="2169" y="1340"/>
                  <a:pt x="2176" y="1346"/>
                  <a:pt x="2184" y="1346"/>
                </a:cubicBezTo>
                <a:cubicBezTo>
                  <a:pt x="2192" y="1346"/>
                  <a:pt x="2199" y="1340"/>
                  <a:pt x="2199" y="1332"/>
                </a:cubicBezTo>
                <a:cubicBezTo>
                  <a:pt x="2199" y="1323"/>
                  <a:pt x="2192" y="1317"/>
                  <a:pt x="2184" y="1317"/>
                </a:cubicBezTo>
                <a:close/>
                <a:moveTo>
                  <a:pt x="2184" y="1350"/>
                </a:moveTo>
                <a:cubicBezTo>
                  <a:pt x="2176" y="1350"/>
                  <a:pt x="2169" y="1356"/>
                  <a:pt x="2169" y="1365"/>
                </a:cubicBezTo>
                <a:cubicBezTo>
                  <a:pt x="2169" y="1373"/>
                  <a:pt x="2176" y="1379"/>
                  <a:pt x="2184" y="1379"/>
                </a:cubicBezTo>
                <a:cubicBezTo>
                  <a:pt x="2192" y="1379"/>
                  <a:pt x="2199" y="1373"/>
                  <a:pt x="2199" y="1365"/>
                </a:cubicBezTo>
                <a:cubicBezTo>
                  <a:pt x="2199" y="1356"/>
                  <a:pt x="2192" y="1350"/>
                  <a:pt x="2184" y="1350"/>
                </a:cubicBezTo>
                <a:close/>
                <a:moveTo>
                  <a:pt x="2184" y="1383"/>
                </a:moveTo>
                <a:cubicBezTo>
                  <a:pt x="2176" y="1383"/>
                  <a:pt x="2169" y="1389"/>
                  <a:pt x="2169" y="1397"/>
                </a:cubicBezTo>
                <a:cubicBezTo>
                  <a:pt x="2169" y="1406"/>
                  <a:pt x="2176" y="1412"/>
                  <a:pt x="2184" y="1412"/>
                </a:cubicBezTo>
                <a:cubicBezTo>
                  <a:pt x="2192" y="1412"/>
                  <a:pt x="2199" y="1406"/>
                  <a:pt x="2199" y="1397"/>
                </a:cubicBezTo>
                <a:cubicBezTo>
                  <a:pt x="2199" y="1389"/>
                  <a:pt x="2192" y="1383"/>
                  <a:pt x="2184" y="1383"/>
                </a:cubicBezTo>
                <a:close/>
                <a:moveTo>
                  <a:pt x="2184" y="1416"/>
                </a:moveTo>
                <a:cubicBezTo>
                  <a:pt x="2176" y="1416"/>
                  <a:pt x="2169" y="1422"/>
                  <a:pt x="2169" y="1430"/>
                </a:cubicBezTo>
                <a:cubicBezTo>
                  <a:pt x="2169" y="1439"/>
                  <a:pt x="2176" y="1445"/>
                  <a:pt x="2184" y="1445"/>
                </a:cubicBezTo>
                <a:cubicBezTo>
                  <a:pt x="2192" y="1445"/>
                  <a:pt x="2199" y="1439"/>
                  <a:pt x="2199" y="1430"/>
                </a:cubicBezTo>
                <a:cubicBezTo>
                  <a:pt x="2199" y="1422"/>
                  <a:pt x="2192" y="1416"/>
                  <a:pt x="2184" y="1416"/>
                </a:cubicBezTo>
                <a:close/>
                <a:moveTo>
                  <a:pt x="2217" y="0"/>
                </a:moveTo>
                <a:cubicBezTo>
                  <a:pt x="2208" y="0"/>
                  <a:pt x="2202" y="7"/>
                  <a:pt x="2202" y="15"/>
                </a:cubicBezTo>
                <a:cubicBezTo>
                  <a:pt x="2202" y="23"/>
                  <a:pt x="2208" y="30"/>
                  <a:pt x="2217" y="30"/>
                </a:cubicBezTo>
                <a:cubicBezTo>
                  <a:pt x="2225" y="30"/>
                  <a:pt x="2231" y="23"/>
                  <a:pt x="2231" y="15"/>
                </a:cubicBezTo>
                <a:cubicBezTo>
                  <a:pt x="2231" y="7"/>
                  <a:pt x="2225" y="0"/>
                  <a:pt x="2217" y="0"/>
                </a:cubicBezTo>
                <a:close/>
                <a:moveTo>
                  <a:pt x="2217" y="33"/>
                </a:moveTo>
                <a:cubicBezTo>
                  <a:pt x="2208" y="33"/>
                  <a:pt x="2202" y="40"/>
                  <a:pt x="2202" y="48"/>
                </a:cubicBezTo>
                <a:cubicBezTo>
                  <a:pt x="2202" y="56"/>
                  <a:pt x="2208" y="63"/>
                  <a:pt x="2217" y="63"/>
                </a:cubicBezTo>
                <a:cubicBezTo>
                  <a:pt x="2225" y="63"/>
                  <a:pt x="2231" y="56"/>
                  <a:pt x="2231" y="48"/>
                </a:cubicBezTo>
                <a:cubicBezTo>
                  <a:pt x="2231" y="40"/>
                  <a:pt x="2225" y="33"/>
                  <a:pt x="2217" y="33"/>
                </a:cubicBezTo>
                <a:close/>
                <a:moveTo>
                  <a:pt x="2217" y="66"/>
                </a:moveTo>
                <a:cubicBezTo>
                  <a:pt x="2208" y="66"/>
                  <a:pt x="2202" y="72"/>
                  <a:pt x="2202" y="81"/>
                </a:cubicBezTo>
                <a:cubicBezTo>
                  <a:pt x="2202" y="89"/>
                  <a:pt x="2208" y="95"/>
                  <a:pt x="2217" y="95"/>
                </a:cubicBezTo>
                <a:cubicBezTo>
                  <a:pt x="2225" y="95"/>
                  <a:pt x="2231" y="89"/>
                  <a:pt x="2231" y="81"/>
                </a:cubicBezTo>
                <a:cubicBezTo>
                  <a:pt x="2231" y="72"/>
                  <a:pt x="2225" y="66"/>
                  <a:pt x="2217" y="66"/>
                </a:cubicBezTo>
                <a:close/>
                <a:moveTo>
                  <a:pt x="2217" y="99"/>
                </a:moveTo>
                <a:cubicBezTo>
                  <a:pt x="2208" y="99"/>
                  <a:pt x="2202" y="105"/>
                  <a:pt x="2202" y="114"/>
                </a:cubicBezTo>
                <a:cubicBezTo>
                  <a:pt x="2202" y="122"/>
                  <a:pt x="2208" y="128"/>
                  <a:pt x="2217" y="128"/>
                </a:cubicBezTo>
                <a:cubicBezTo>
                  <a:pt x="2225" y="128"/>
                  <a:pt x="2231" y="122"/>
                  <a:pt x="2231" y="114"/>
                </a:cubicBezTo>
                <a:cubicBezTo>
                  <a:pt x="2231" y="105"/>
                  <a:pt x="2225" y="99"/>
                  <a:pt x="2217" y="99"/>
                </a:cubicBezTo>
                <a:close/>
                <a:moveTo>
                  <a:pt x="2217" y="132"/>
                </a:moveTo>
                <a:cubicBezTo>
                  <a:pt x="2208" y="132"/>
                  <a:pt x="2202" y="138"/>
                  <a:pt x="2202" y="147"/>
                </a:cubicBezTo>
                <a:cubicBezTo>
                  <a:pt x="2202" y="155"/>
                  <a:pt x="2208" y="161"/>
                  <a:pt x="2217" y="161"/>
                </a:cubicBezTo>
                <a:cubicBezTo>
                  <a:pt x="2225" y="161"/>
                  <a:pt x="2231" y="155"/>
                  <a:pt x="2231" y="147"/>
                </a:cubicBezTo>
                <a:cubicBezTo>
                  <a:pt x="2231" y="138"/>
                  <a:pt x="2225" y="132"/>
                  <a:pt x="2217" y="132"/>
                </a:cubicBezTo>
                <a:close/>
                <a:moveTo>
                  <a:pt x="2217" y="165"/>
                </a:moveTo>
                <a:cubicBezTo>
                  <a:pt x="2208" y="165"/>
                  <a:pt x="2202" y="171"/>
                  <a:pt x="2202" y="179"/>
                </a:cubicBezTo>
                <a:cubicBezTo>
                  <a:pt x="2202" y="188"/>
                  <a:pt x="2208" y="194"/>
                  <a:pt x="2217" y="194"/>
                </a:cubicBezTo>
                <a:cubicBezTo>
                  <a:pt x="2225" y="194"/>
                  <a:pt x="2231" y="188"/>
                  <a:pt x="2231" y="179"/>
                </a:cubicBezTo>
                <a:cubicBezTo>
                  <a:pt x="2231" y="171"/>
                  <a:pt x="2225" y="165"/>
                  <a:pt x="2217" y="165"/>
                </a:cubicBezTo>
                <a:close/>
                <a:moveTo>
                  <a:pt x="2217" y="198"/>
                </a:moveTo>
                <a:cubicBezTo>
                  <a:pt x="2208" y="198"/>
                  <a:pt x="2202" y="204"/>
                  <a:pt x="2202" y="212"/>
                </a:cubicBezTo>
                <a:cubicBezTo>
                  <a:pt x="2202" y="221"/>
                  <a:pt x="2208" y="227"/>
                  <a:pt x="2217" y="227"/>
                </a:cubicBezTo>
                <a:cubicBezTo>
                  <a:pt x="2225" y="227"/>
                  <a:pt x="2231" y="221"/>
                  <a:pt x="2231" y="212"/>
                </a:cubicBezTo>
                <a:cubicBezTo>
                  <a:pt x="2231" y="204"/>
                  <a:pt x="2225" y="198"/>
                  <a:pt x="2217" y="198"/>
                </a:cubicBezTo>
                <a:close/>
                <a:moveTo>
                  <a:pt x="2217" y="230"/>
                </a:moveTo>
                <a:cubicBezTo>
                  <a:pt x="2208" y="230"/>
                  <a:pt x="2202" y="237"/>
                  <a:pt x="2202" y="245"/>
                </a:cubicBezTo>
                <a:cubicBezTo>
                  <a:pt x="2202" y="253"/>
                  <a:pt x="2208" y="260"/>
                  <a:pt x="2217" y="260"/>
                </a:cubicBezTo>
                <a:cubicBezTo>
                  <a:pt x="2225" y="260"/>
                  <a:pt x="2231" y="253"/>
                  <a:pt x="2231" y="245"/>
                </a:cubicBezTo>
                <a:cubicBezTo>
                  <a:pt x="2231" y="237"/>
                  <a:pt x="2225" y="230"/>
                  <a:pt x="2217" y="230"/>
                </a:cubicBezTo>
                <a:close/>
                <a:moveTo>
                  <a:pt x="2217" y="263"/>
                </a:moveTo>
                <a:cubicBezTo>
                  <a:pt x="2208" y="263"/>
                  <a:pt x="2202" y="270"/>
                  <a:pt x="2202" y="278"/>
                </a:cubicBezTo>
                <a:cubicBezTo>
                  <a:pt x="2202" y="286"/>
                  <a:pt x="2208" y="293"/>
                  <a:pt x="2217" y="293"/>
                </a:cubicBezTo>
                <a:cubicBezTo>
                  <a:pt x="2225" y="293"/>
                  <a:pt x="2231" y="286"/>
                  <a:pt x="2231" y="278"/>
                </a:cubicBezTo>
                <a:cubicBezTo>
                  <a:pt x="2231" y="270"/>
                  <a:pt x="2225" y="263"/>
                  <a:pt x="2217" y="263"/>
                </a:cubicBezTo>
                <a:close/>
                <a:moveTo>
                  <a:pt x="2217" y="296"/>
                </a:moveTo>
                <a:cubicBezTo>
                  <a:pt x="2208" y="296"/>
                  <a:pt x="2202" y="303"/>
                  <a:pt x="2202" y="311"/>
                </a:cubicBezTo>
                <a:cubicBezTo>
                  <a:pt x="2202" y="319"/>
                  <a:pt x="2208" y="326"/>
                  <a:pt x="2217" y="326"/>
                </a:cubicBezTo>
                <a:cubicBezTo>
                  <a:pt x="2225" y="326"/>
                  <a:pt x="2231" y="319"/>
                  <a:pt x="2231" y="311"/>
                </a:cubicBezTo>
                <a:cubicBezTo>
                  <a:pt x="2231" y="303"/>
                  <a:pt x="2225" y="296"/>
                  <a:pt x="2217" y="296"/>
                </a:cubicBezTo>
                <a:close/>
                <a:moveTo>
                  <a:pt x="2217" y="329"/>
                </a:moveTo>
                <a:cubicBezTo>
                  <a:pt x="2208" y="329"/>
                  <a:pt x="2202" y="336"/>
                  <a:pt x="2202" y="344"/>
                </a:cubicBezTo>
                <a:cubicBezTo>
                  <a:pt x="2202" y="352"/>
                  <a:pt x="2208" y="359"/>
                  <a:pt x="2217" y="359"/>
                </a:cubicBezTo>
                <a:cubicBezTo>
                  <a:pt x="2225" y="359"/>
                  <a:pt x="2231" y="352"/>
                  <a:pt x="2231" y="344"/>
                </a:cubicBezTo>
                <a:cubicBezTo>
                  <a:pt x="2231" y="336"/>
                  <a:pt x="2225" y="329"/>
                  <a:pt x="2217" y="329"/>
                </a:cubicBezTo>
                <a:close/>
                <a:moveTo>
                  <a:pt x="2217" y="362"/>
                </a:moveTo>
                <a:cubicBezTo>
                  <a:pt x="2208" y="362"/>
                  <a:pt x="2202" y="369"/>
                  <a:pt x="2202" y="377"/>
                </a:cubicBezTo>
                <a:cubicBezTo>
                  <a:pt x="2202" y="385"/>
                  <a:pt x="2208" y="392"/>
                  <a:pt x="2217" y="392"/>
                </a:cubicBezTo>
                <a:cubicBezTo>
                  <a:pt x="2225" y="392"/>
                  <a:pt x="2231" y="385"/>
                  <a:pt x="2231" y="377"/>
                </a:cubicBezTo>
                <a:cubicBezTo>
                  <a:pt x="2231" y="369"/>
                  <a:pt x="2225" y="362"/>
                  <a:pt x="2217" y="362"/>
                </a:cubicBezTo>
                <a:close/>
                <a:moveTo>
                  <a:pt x="2217" y="395"/>
                </a:moveTo>
                <a:cubicBezTo>
                  <a:pt x="2208" y="395"/>
                  <a:pt x="2202" y="402"/>
                  <a:pt x="2202" y="410"/>
                </a:cubicBezTo>
                <a:cubicBezTo>
                  <a:pt x="2202" y="418"/>
                  <a:pt x="2208" y="425"/>
                  <a:pt x="2217" y="425"/>
                </a:cubicBezTo>
                <a:cubicBezTo>
                  <a:pt x="2225" y="425"/>
                  <a:pt x="2231" y="418"/>
                  <a:pt x="2231" y="410"/>
                </a:cubicBezTo>
                <a:cubicBezTo>
                  <a:pt x="2231" y="402"/>
                  <a:pt x="2225" y="395"/>
                  <a:pt x="2217" y="395"/>
                </a:cubicBezTo>
                <a:close/>
                <a:moveTo>
                  <a:pt x="2217" y="428"/>
                </a:moveTo>
                <a:cubicBezTo>
                  <a:pt x="2208" y="428"/>
                  <a:pt x="2202" y="435"/>
                  <a:pt x="2202" y="443"/>
                </a:cubicBezTo>
                <a:cubicBezTo>
                  <a:pt x="2202" y="451"/>
                  <a:pt x="2208" y="458"/>
                  <a:pt x="2217" y="458"/>
                </a:cubicBezTo>
                <a:cubicBezTo>
                  <a:pt x="2225" y="458"/>
                  <a:pt x="2231" y="451"/>
                  <a:pt x="2231" y="443"/>
                </a:cubicBezTo>
                <a:cubicBezTo>
                  <a:pt x="2231" y="435"/>
                  <a:pt x="2225" y="428"/>
                  <a:pt x="2217" y="428"/>
                </a:cubicBezTo>
                <a:close/>
                <a:moveTo>
                  <a:pt x="2217" y="461"/>
                </a:moveTo>
                <a:cubicBezTo>
                  <a:pt x="2208" y="461"/>
                  <a:pt x="2202" y="468"/>
                  <a:pt x="2202" y="476"/>
                </a:cubicBezTo>
                <a:cubicBezTo>
                  <a:pt x="2202" y="484"/>
                  <a:pt x="2208" y="491"/>
                  <a:pt x="2217" y="491"/>
                </a:cubicBezTo>
                <a:cubicBezTo>
                  <a:pt x="2225" y="491"/>
                  <a:pt x="2231" y="484"/>
                  <a:pt x="2231" y="476"/>
                </a:cubicBezTo>
                <a:cubicBezTo>
                  <a:pt x="2231" y="468"/>
                  <a:pt x="2225" y="461"/>
                  <a:pt x="2217" y="461"/>
                </a:cubicBezTo>
                <a:close/>
                <a:moveTo>
                  <a:pt x="2217" y="494"/>
                </a:moveTo>
                <a:cubicBezTo>
                  <a:pt x="2208" y="494"/>
                  <a:pt x="2202" y="500"/>
                  <a:pt x="2202" y="509"/>
                </a:cubicBezTo>
                <a:cubicBezTo>
                  <a:pt x="2202" y="517"/>
                  <a:pt x="2208" y="523"/>
                  <a:pt x="2217" y="523"/>
                </a:cubicBezTo>
                <a:cubicBezTo>
                  <a:pt x="2225" y="523"/>
                  <a:pt x="2231" y="517"/>
                  <a:pt x="2231" y="509"/>
                </a:cubicBezTo>
                <a:cubicBezTo>
                  <a:pt x="2231" y="500"/>
                  <a:pt x="2225" y="494"/>
                  <a:pt x="2217" y="494"/>
                </a:cubicBezTo>
                <a:close/>
                <a:moveTo>
                  <a:pt x="2217" y="527"/>
                </a:moveTo>
                <a:cubicBezTo>
                  <a:pt x="2208" y="527"/>
                  <a:pt x="2202" y="533"/>
                  <a:pt x="2202" y="542"/>
                </a:cubicBezTo>
                <a:cubicBezTo>
                  <a:pt x="2202" y="550"/>
                  <a:pt x="2208" y="556"/>
                  <a:pt x="2217" y="556"/>
                </a:cubicBezTo>
                <a:cubicBezTo>
                  <a:pt x="2225" y="556"/>
                  <a:pt x="2231" y="550"/>
                  <a:pt x="2231" y="542"/>
                </a:cubicBezTo>
                <a:cubicBezTo>
                  <a:pt x="2231" y="533"/>
                  <a:pt x="2225" y="527"/>
                  <a:pt x="2217" y="527"/>
                </a:cubicBezTo>
                <a:close/>
                <a:moveTo>
                  <a:pt x="2217" y="560"/>
                </a:moveTo>
                <a:cubicBezTo>
                  <a:pt x="2208" y="560"/>
                  <a:pt x="2202" y="566"/>
                  <a:pt x="2202" y="574"/>
                </a:cubicBezTo>
                <a:cubicBezTo>
                  <a:pt x="2202" y="583"/>
                  <a:pt x="2208" y="589"/>
                  <a:pt x="2217" y="589"/>
                </a:cubicBezTo>
                <a:cubicBezTo>
                  <a:pt x="2225" y="589"/>
                  <a:pt x="2231" y="583"/>
                  <a:pt x="2231" y="574"/>
                </a:cubicBezTo>
                <a:cubicBezTo>
                  <a:pt x="2231" y="566"/>
                  <a:pt x="2225" y="560"/>
                  <a:pt x="2217" y="560"/>
                </a:cubicBezTo>
                <a:close/>
                <a:moveTo>
                  <a:pt x="2217" y="593"/>
                </a:moveTo>
                <a:cubicBezTo>
                  <a:pt x="2208" y="593"/>
                  <a:pt x="2202" y="599"/>
                  <a:pt x="2202" y="607"/>
                </a:cubicBezTo>
                <a:cubicBezTo>
                  <a:pt x="2202" y="616"/>
                  <a:pt x="2208" y="622"/>
                  <a:pt x="2217" y="622"/>
                </a:cubicBezTo>
                <a:cubicBezTo>
                  <a:pt x="2225" y="622"/>
                  <a:pt x="2231" y="616"/>
                  <a:pt x="2231" y="607"/>
                </a:cubicBezTo>
                <a:cubicBezTo>
                  <a:pt x="2231" y="599"/>
                  <a:pt x="2225" y="593"/>
                  <a:pt x="2217" y="593"/>
                </a:cubicBezTo>
                <a:close/>
                <a:moveTo>
                  <a:pt x="2217" y="625"/>
                </a:moveTo>
                <a:cubicBezTo>
                  <a:pt x="2208" y="625"/>
                  <a:pt x="2202" y="632"/>
                  <a:pt x="2202" y="640"/>
                </a:cubicBezTo>
                <a:cubicBezTo>
                  <a:pt x="2202" y="648"/>
                  <a:pt x="2208" y="655"/>
                  <a:pt x="2217" y="655"/>
                </a:cubicBezTo>
                <a:cubicBezTo>
                  <a:pt x="2225" y="655"/>
                  <a:pt x="2231" y="648"/>
                  <a:pt x="2231" y="640"/>
                </a:cubicBezTo>
                <a:cubicBezTo>
                  <a:pt x="2231" y="632"/>
                  <a:pt x="2225" y="625"/>
                  <a:pt x="2217" y="625"/>
                </a:cubicBezTo>
                <a:close/>
                <a:moveTo>
                  <a:pt x="2217" y="658"/>
                </a:moveTo>
                <a:cubicBezTo>
                  <a:pt x="2208" y="658"/>
                  <a:pt x="2202" y="665"/>
                  <a:pt x="2202" y="673"/>
                </a:cubicBezTo>
                <a:cubicBezTo>
                  <a:pt x="2202" y="681"/>
                  <a:pt x="2208" y="688"/>
                  <a:pt x="2217" y="688"/>
                </a:cubicBezTo>
                <a:cubicBezTo>
                  <a:pt x="2225" y="688"/>
                  <a:pt x="2231" y="681"/>
                  <a:pt x="2231" y="673"/>
                </a:cubicBezTo>
                <a:cubicBezTo>
                  <a:pt x="2231" y="665"/>
                  <a:pt x="2225" y="658"/>
                  <a:pt x="2217" y="658"/>
                </a:cubicBezTo>
                <a:close/>
                <a:moveTo>
                  <a:pt x="2217" y="691"/>
                </a:moveTo>
                <a:cubicBezTo>
                  <a:pt x="2208" y="691"/>
                  <a:pt x="2202" y="698"/>
                  <a:pt x="2202" y="706"/>
                </a:cubicBezTo>
                <a:cubicBezTo>
                  <a:pt x="2202" y="714"/>
                  <a:pt x="2208" y="721"/>
                  <a:pt x="2217" y="721"/>
                </a:cubicBezTo>
                <a:cubicBezTo>
                  <a:pt x="2225" y="721"/>
                  <a:pt x="2231" y="714"/>
                  <a:pt x="2231" y="706"/>
                </a:cubicBezTo>
                <a:cubicBezTo>
                  <a:pt x="2231" y="698"/>
                  <a:pt x="2225" y="691"/>
                  <a:pt x="2217" y="691"/>
                </a:cubicBezTo>
                <a:close/>
                <a:moveTo>
                  <a:pt x="2217" y="724"/>
                </a:moveTo>
                <a:cubicBezTo>
                  <a:pt x="2208" y="724"/>
                  <a:pt x="2202" y="731"/>
                  <a:pt x="2202" y="739"/>
                </a:cubicBezTo>
                <a:cubicBezTo>
                  <a:pt x="2202" y="747"/>
                  <a:pt x="2208" y="754"/>
                  <a:pt x="2217" y="754"/>
                </a:cubicBezTo>
                <a:cubicBezTo>
                  <a:pt x="2225" y="754"/>
                  <a:pt x="2231" y="747"/>
                  <a:pt x="2231" y="739"/>
                </a:cubicBezTo>
                <a:cubicBezTo>
                  <a:pt x="2231" y="731"/>
                  <a:pt x="2225" y="724"/>
                  <a:pt x="2217" y="724"/>
                </a:cubicBezTo>
                <a:close/>
                <a:moveTo>
                  <a:pt x="2217" y="757"/>
                </a:moveTo>
                <a:cubicBezTo>
                  <a:pt x="2208" y="757"/>
                  <a:pt x="2202" y="764"/>
                  <a:pt x="2202" y="772"/>
                </a:cubicBezTo>
                <a:cubicBezTo>
                  <a:pt x="2202" y="780"/>
                  <a:pt x="2208" y="787"/>
                  <a:pt x="2217" y="787"/>
                </a:cubicBezTo>
                <a:cubicBezTo>
                  <a:pt x="2225" y="787"/>
                  <a:pt x="2231" y="780"/>
                  <a:pt x="2231" y="772"/>
                </a:cubicBezTo>
                <a:cubicBezTo>
                  <a:pt x="2231" y="764"/>
                  <a:pt x="2225" y="757"/>
                  <a:pt x="2217" y="757"/>
                </a:cubicBezTo>
                <a:close/>
                <a:moveTo>
                  <a:pt x="2217" y="790"/>
                </a:moveTo>
                <a:cubicBezTo>
                  <a:pt x="2208" y="790"/>
                  <a:pt x="2202" y="797"/>
                  <a:pt x="2202" y="805"/>
                </a:cubicBezTo>
                <a:cubicBezTo>
                  <a:pt x="2202" y="813"/>
                  <a:pt x="2208" y="820"/>
                  <a:pt x="2217" y="820"/>
                </a:cubicBezTo>
                <a:cubicBezTo>
                  <a:pt x="2225" y="820"/>
                  <a:pt x="2231" y="813"/>
                  <a:pt x="2231" y="805"/>
                </a:cubicBezTo>
                <a:cubicBezTo>
                  <a:pt x="2231" y="797"/>
                  <a:pt x="2225" y="790"/>
                  <a:pt x="2217" y="790"/>
                </a:cubicBezTo>
                <a:close/>
                <a:moveTo>
                  <a:pt x="2217" y="823"/>
                </a:moveTo>
                <a:cubicBezTo>
                  <a:pt x="2208" y="823"/>
                  <a:pt x="2202" y="830"/>
                  <a:pt x="2202" y="838"/>
                </a:cubicBezTo>
                <a:cubicBezTo>
                  <a:pt x="2202" y="846"/>
                  <a:pt x="2208" y="853"/>
                  <a:pt x="2217" y="853"/>
                </a:cubicBezTo>
                <a:cubicBezTo>
                  <a:pt x="2225" y="853"/>
                  <a:pt x="2231" y="846"/>
                  <a:pt x="2231" y="838"/>
                </a:cubicBezTo>
                <a:cubicBezTo>
                  <a:pt x="2231" y="830"/>
                  <a:pt x="2225" y="823"/>
                  <a:pt x="2217" y="823"/>
                </a:cubicBezTo>
                <a:close/>
                <a:moveTo>
                  <a:pt x="2217" y="856"/>
                </a:moveTo>
                <a:cubicBezTo>
                  <a:pt x="2208" y="856"/>
                  <a:pt x="2202" y="863"/>
                  <a:pt x="2202" y="871"/>
                </a:cubicBezTo>
                <a:cubicBezTo>
                  <a:pt x="2202" y="879"/>
                  <a:pt x="2208" y="886"/>
                  <a:pt x="2217" y="886"/>
                </a:cubicBezTo>
                <a:cubicBezTo>
                  <a:pt x="2225" y="886"/>
                  <a:pt x="2231" y="879"/>
                  <a:pt x="2231" y="871"/>
                </a:cubicBezTo>
                <a:cubicBezTo>
                  <a:pt x="2231" y="863"/>
                  <a:pt x="2225" y="856"/>
                  <a:pt x="2217" y="856"/>
                </a:cubicBezTo>
                <a:close/>
                <a:moveTo>
                  <a:pt x="2217" y="889"/>
                </a:moveTo>
                <a:cubicBezTo>
                  <a:pt x="2208" y="889"/>
                  <a:pt x="2202" y="895"/>
                  <a:pt x="2202" y="904"/>
                </a:cubicBezTo>
                <a:cubicBezTo>
                  <a:pt x="2202" y="912"/>
                  <a:pt x="2208" y="918"/>
                  <a:pt x="2217" y="918"/>
                </a:cubicBezTo>
                <a:cubicBezTo>
                  <a:pt x="2225" y="918"/>
                  <a:pt x="2231" y="912"/>
                  <a:pt x="2231" y="904"/>
                </a:cubicBezTo>
                <a:cubicBezTo>
                  <a:pt x="2231" y="895"/>
                  <a:pt x="2225" y="889"/>
                  <a:pt x="2217" y="889"/>
                </a:cubicBezTo>
                <a:close/>
                <a:moveTo>
                  <a:pt x="2217" y="922"/>
                </a:moveTo>
                <a:cubicBezTo>
                  <a:pt x="2208" y="922"/>
                  <a:pt x="2202" y="928"/>
                  <a:pt x="2202" y="937"/>
                </a:cubicBezTo>
                <a:cubicBezTo>
                  <a:pt x="2202" y="945"/>
                  <a:pt x="2208" y="951"/>
                  <a:pt x="2217" y="951"/>
                </a:cubicBezTo>
                <a:cubicBezTo>
                  <a:pt x="2225" y="951"/>
                  <a:pt x="2231" y="945"/>
                  <a:pt x="2231" y="937"/>
                </a:cubicBezTo>
                <a:cubicBezTo>
                  <a:pt x="2231" y="928"/>
                  <a:pt x="2225" y="922"/>
                  <a:pt x="2217" y="922"/>
                </a:cubicBezTo>
                <a:close/>
                <a:moveTo>
                  <a:pt x="2217" y="955"/>
                </a:moveTo>
                <a:cubicBezTo>
                  <a:pt x="2208" y="955"/>
                  <a:pt x="2202" y="961"/>
                  <a:pt x="2202" y="970"/>
                </a:cubicBezTo>
                <a:cubicBezTo>
                  <a:pt x="2202" y="978"/>
                  <a:pt x="2208" y="984"/>
                  <a:pt x="2217" y="984"/>
                </a:cubicBezTo>
                <a:cubicBezTo>
                  <a:pt x="2225" y="984"/>
                  <a:pt x="2231" y="978"/>
                  <a:pt x="2231" y="970"/>
                </a:cubicBezTo>
                <a:cubicBezTo>
                  <a:pt x="2231" y="961"/>
                  <a:pt x="2225" y="955"/>
                  <a:pt x="2217" y="955"/>
                </a:cubicBezTo>
                <a:close/>
                <a:moveTo>
                  <a:pt x="2217" y="988"/>
                </a:moveTo>
                <a:cubicBezTo>
                  <a:pt x="2208" y="988"/>
                  <a:pt x="2202" y="994"/>
                  <a:pt x="2202" y="1002"/>
                </a:cubicBezTo>
                <a:cubicBezTo>
                  <a:pt x="2202" y="1011"/>
                  <a:pt x="2208" y="1017"/>
                  <a:pt x="2217" y="1017"/>
                </a:cubicBezTo>
                <a:cubicBezTo>
                  <a:pt x="2225" y="1017"/>
                  <a:pt x="2231" y="1011"/>
                  <a:pt x="2231" y="1002"/>
                </a:cubicBezTo>
                <a:cubicBezTo>
                  <a:pt x="2231" y="994"/>
                  <a:pt x="2225" y="988"/>
                  <a:pt x="2217" y="988"/>
                </a:cubicBezTo>
                <a:close/>
                <a:moveTo>
                  <a:pt x="2217" y="1021"/>
                </a:moveTo>
                <a:cubicBezTo>
                  <a:pt x="2208" y="1021"/>
                  <a:pt x="2202" y="1027"/>
                  <a:pt x="2202" y="1035"/>
                </a:cubicBezTo>
                <a:cubicBezTo>
                  <a:pt x="2202" y="1044"/>
                  <a:pt x="2208" y="1050"/>
                  <a:pt x="2217" y="1050"/>
                </a:cubicBezTo>
                <a:cubicBezTo>
                  <a:pt x="2225" y="1050"/>
                  <a:pt x="2231" y="1044"/>
                  <a:pt x="2231" y="1035"/>
                </a:cubicBezTo>
                <a:cubicBezTo>
                  <a:pt x="2231" y="1027"/>
                  <a:pt x="2225" y="1021"/>
                  <a:pt x="2217" y="1021"/>
                </a:cubicBezTo>
                <a:close/>
                <a:moveTo>
                  <a:pt x="2217" y="1053"/>
                </a:moveTo>
                <a:cubicBezTo>
                  <a:pt x="2208" y="1053"/>
                  <a:pt x="2202" y="1060"/>
                  <a:pt x="2202" y="1068"/>
                </a:cubicBezTo>
                <a:cubicBezTo>
                  <a:pt x="2202" y="1076"/>
                  <a:pt x="2208" y="1083"/>
                  <a:pt x="2217" y="1083"/>
                </a:cubicBezTo>
                <a:cubicBezTo>
                  <a:pt x="2225" y="1083"/>
                  <a:pt x="2231" y="1076"/>
                  <a:pt x="2231" y="1068"/>
                </a:cubicBezTo>
                <a:cubicBezTo>
                  <a:pt x="2231" y="1060"/>
                  <a:pt x="2225" y="1053"/>
                  <a:pt x="2217" y="1053"/>
                </a:cubicBezTo>
                <a:close/>
                <a:moveTo>
                  <a:pt x="2217" y="1086"/>
                </a:moveTo>
                <a:cubicBezTo>
                  <a:pt x="2208" y="1086"/>
                  <a:pt x="2202" y="1093"/>
                  <a:pt x="2202" y="1101"/>
                </a:cubicBezTo>
                <a:cubicBezTo>
                  <a:pt x="2202" y="1109"/>
                  <a:pt x="2208" y="1116"/>
                  <a:pt x="2217" y="1116"/>
                </a:cubicBezTo>
                <a:cubicBezTo>
                  <a:pt x="2225" y="1116"/>
                  <a:pt x="2231" y="1109"/>
                  <a:pt x="2231" y="1101"/>
                </a:cubicBezTo>
                <a:cubicBezTo>
                  <a:pt x="2231" y="1093"/>
                  <a:pt x="2225" y="1086"/>
                  <a:pt x="2217" y="1086"/>
                </a:cubicBezTo>
                <a:close/>
                <a:moveTo>
                  <a:pt x="2217" y="1119"/>
                </a:moveTo>
                <a:cubicBezTo>
                  <a:pt x="2208" y="1119"/>
                  <a:pt x="2202" y="1126"/>
                  <a:pt x="2202" y="1134"/>
                </a:cubicBezTo>
                <a:cubicBezTo>
                  <a:pt x="2202" y="1142"/>
                  <a:pt x="2208" y="1149"/>
                  <a:pt x="2217" y="1149"/>
                </a:cubicBezTo>
                <a:cubicBezTo>
                  <a:pt x="2225" y="1149"/>
                  <a:pt x="2231" y="1142"/>
                  <a:pt x="2231" y="1134"/>
                </a:cubicBezTo>
                <a:cubicBezTo>
                  <a:pt x="2231" y="1126"/>
                  <a:pt x="2225" y="1119"/>
                  <a:pt x="2217" y="1119"/>
                </a:cubicBezTo>
                <a:close/>
                <a:moveTo>
                  <a:pt x="2217" y="1152"/>
                </a:moveTo>
                <a:cubicBezTo>
                  <a:pt x="2208" y="1152"/>
                  <a:pt x="2202" y="1159"/>
                  <a:pt x="2202" y="1167"/>
                </a:cubicBezTo>
                <a:cubicBezTo>
                  <a:pt x="2202" y="1175"/>
                  <a:pt x="2208" y="1182"/>
                  <a:pt x="2217" y="1182"/>
                </a:cubicBezTo>
                <a:cubicBezTo>
                  <a:pt x="2225" y="1182"/>
                  <a:pt x="2231" y="1175"/>
                  <a:pt x="2231" y="1167"/>
                </a:cubicBezTo>
                <a:cubicBezTo>
                  <a:pt x="2231" y="1159"/>
                  <a:pt x="2225" y="1152"/>
                  <a:pt x="2217" y="1152"/>
                </a:cubicBezTo>
                <a:close/>
                <a:moveTo>
                  <a:pt x="2217" y="1185"/>
                </a:moveTo>
                <a:cubicBezTo>
                  <a:pt x="2208" y="1185"/>
                  <a:pt x="2202" y="1192"/>
                  <a:pt x="2202" y="1200"/>
                </a:cubicBezTo>
                <a:cubicBezTo>
                  <a:pt x="2202" y="1208"/>
                  <a:pt x="2208" y="1215"/>
                  <a:pt x="2217" y="1215"/>
                </a:cubicBezTo>
                <a:cubicBezTo>
                  <a:pt x="2225" y="1215"/>
                  <a:pt x="2231" y="1208"/>
                  <a:pt x="2231" y="1200"/>
                </a:cubicBezTo>
                <a:cubicBezTo>
                  <a:pt x="2231" y="1192"/>
                  <a:pt x="2225" y="1185"/>
                  <a:pt x="2217" y="1185"/>
                </a:cubicBezTo>
                <a:close/>
                <a:moveTo>
                  <a:pt x="2217" y="1218"/>
                </a:moveTo>
                <a:cubicBezTo>
                  <a:pt x="2208" y="1218"/>
                  <a:pt x="2202" y="1225"/>
                  <a:pt x="2202" y="1233"/>
                </a:cubicBezTo>
                <a:cubicBezTo>
                  <a:pt x="2202" y="1241"/>
                  <a:pt x="2208" y="1248"/>
                  <a:pt x="2217" y="1248"/>
                </a:cubicBezTo>
                <a:cubicBezTo>
                  <a:pt x="2225" y="1248"/>
                  <a:pt x="2231" y="1241"/>
                  <a:pt x="2231" y="1233"/>
                </a:cubicBezTo>
                <a:cubicBezTo>
                  <a:pt x="2231" y="1225"/>
                  <a:pt x="2225" y="1218"/>
                  <a:pt x="2217" y="1218"/>
                </a:cubicBezTo>
                <a:close/>
                <a:moveTo>
                  <a:pt x="2217" y="1251"/>
                </a:moveTo>
                <a:cubicBezTo>
                  <a:pt x="2208" y="1251"/>
                  <a:pt x="2202" y="1258"/>
                  <a:pt x="2202" y="1266"/>
                </a:cubicBezTo>
                <a:cubicBezTo>
                  <a:pt x="2202" y="1274"/>
                  <a:pt x="2208" y="1281"/>
                  <a:pt x="2217" y="1281"/>
                </a:cubicBezTo>
                <a:cubicBezTo>
                  <a:pt x="2225" y="1281"/>
                  <a:pt x="2231" y="1274"/>
                  <a:pt x="2231" y="1266"/>
                </a:cubicBezTo>
                <a:cubicBezTo>
                  <a:pt x="2231" y="1258"/>
                  <a:pt x="2225" y="1251"/>
                  <a:pt x="2217" y="1251"/>
                </a:cubicBezTo>
                <a:close/>
                <a:moveTo>
                  <a:pt x="2217" y="1284"/>
                </a:moveTo>
                <a:cubicBezTo>
                  <a:pt x="2208" y="1284"/>
                  <a:pt x="2202" y="1291"/>
                  <a:pt x="2202" y="1299"/>
                </a:cubicBezTo>
                <a:cubicBezTo>
                  <a:pt x="2202" y="1307"/>
                  <a:pt x="2208" y="1314"/>
                  <a:pt x="2217" y="1314"/>
                </a:cubicBezTo>
                <a:cubicBezTo>
                  <a:pt x="2225" y="1314"/>
                  <a:pt x="2231" y="1307"/>
                  <a:pt x="2231" y="1299"/>
                </a:cubicBezTo>
                <a:cubicBezTo>
                  <a:pt x="2231" y="1291"/>
                  <a:pt x="2225" y="1284"/>
                  <a:pt x="2217" y="1284"/>
                </a:cubicBezTo>
                <a:close/>
                <a:moveTo>
                  <a:pt x="2217" y="1317"/>
                </a:moveTo>
                <a:cubicBezTo>
                  <a:pt x="2208" y="1317"/>
                  <a:pt x="2202" y="1323"/>
                  <a:pt x="2202" y="1332"/>
                </a:cubicBezTo>
                <a:cubicBezTo>
                  <a:pt x="2202" y="1340"/>
                  <a:pt x="2208" y="1346"/>
                  <a:pt x="2217" y="1346"/>
                </a:cubicBezTo>
                <a:cubicBezTo>
                  <a:pt x="2225" y="1346"/>
                  <a:pt x="2231" y="1340"/>
                  <a:pt x="2231" y="1332"/>
                </a:cubicBezTo>
                <a:cubicBezTo>
                  <a:pt x="2231" y="1323"/>
                  <a:pt x="2225" y="1317"/>
                  <a:pt x="2217" y="1317"/>
                </a:cubicBezTo>
                <a:close/>
                <a:moveTo>
                  <a:pt x="2217" y="1350"/>
                </a:moveTo>
                <a:cubicBezTo>
                  <a:pt x="2208" y="1350"/>
                  <a:pt x="2202" y="1356"/>
                  <a:pt x="2202" y="1365"/>
                </a:cubicBezTo>
                <a:cubicBezTo>
                  <a:pt x="2202" y="1373"/>
                  <a:pt x="2208" y="1379"/>
                  <a:pt x="2217" y="1379"/>
                </a:cubicBezTo>
                <a:cubicBezTo>
                  <a:pt x="2225" y="1379"/>
                  <a:pt x="2231" y="1373"/>
                  <a:pt x="2231" y="1365"/>
                </a:cubicBezTo>
                <a:cubicBezTo>
                  <a:pt x="2231" y="1356"/>
                  <a:pt x="2225" y="1350"/>
                  <a:pt x="2217" y="1350"/>
                </a:cubicBezTo>
                <a:close/>
                <a:moveTo>
                  <a:pt x="2217" y="1383"/>
                </a:moveTo>
                <a:cubicBezTo>
                  <a:pt x="2208" y="1383"/>
                  <a:pt x="2202" y="1389"/>
                  <a:pt x="2202" y="1397"/>
                </a:cubicBezTo>
                <a:cubicBezTo>
                  <a:pt x="2202" y="1406"/>
                  <a:pt x="2208" y="1412"/>
                  <a:pt x="2217" y="1412"/>
                </a:cubicBezTo>
                <a:cubicBezTo>
                  <a:pt x="2225" y="1412"/>
                  <a:pt x="2231" y="1406"/>
                  <a:pt x="2231" y="1397"/>
                </a:cubicBezTo>
                <a:cubicBezTo>
                  <a:pt x="2231" y="1389"/>
                  <a:pt x="2225" y="1383"/>
                  <a:pt x="2217" y="1383"/>
                </a:cubicBezTo>
                <a:close/>
                <a:moveTo>
                  <a:pt x="2217" y="1416"/>
                </a:moveTo>
                <a:cubicBezTo>
                  <a:pt x="2208" y="1416"/>
                  <a:pt x="2202" y="1422"/>
                  <a:pt x="2202" y="1430"/>
                </a:cubicBezTo>
                <a:cubicBezTo>
                  <a:pt x="2202" y="1439"/>
                  <a:pt x="2208" y="1445"/>
                  <a:pt x="2217" y="1445"/>
                </a:cubicBezTo>
                <a:cubicBezTo>
                  <a:pt x="2225" y="1445"/>
                  <a:pt x="2231" y="1439"/>
                  <a:pt x="2231" y="1430"/>
                </a:cubicBezTo>
                <a:cubicBezTo>
                  <a:pt x="2231" y="1422"/>
                  <a:pt x="2225" y="1416"/>
                  <a:pt x="2217" y="1416"/>
                </a:cubicBezTo>
                <a:close/>
                <a:moveTo>
                  <a:pt x="2249" y="0"/>
                </a:moveTo>
                <a:cubicBezTo>
                  <a:pt x="2241" y="0"/>
                  <a:pt x="2235" y="7"/>
                  <a:pt x="2235" y="15"/>
                </a:cubicBezTo>
                <a:cubicBezTo>
                  <a:pt x="2235" y="23"/>
                  <a:pt x="2241" y="30"/>
                  <a:pt x="2249" y="30"/>
                </a:cubicBezTo>
                <a:cubicBezTo>
                  <a:pt x="2258" y="30"/>
                  <a:pt x="2264" y="23"/>
                  <a:pt x="2264" y="15"/>
                </a:cubicBezTo>
                <a:cubicBezTo>
                  <a:pt x="2264" y="7"/>
                  <a:pt x="2258" y="0"/>
                  <a:pt x="2249" y="0"/>
                </a:cubicBezTo>
                <a:close/>
                <a:moveTo>
                  <a:pt x="2249" y="33"/>
                </a:moveTo>
                <a:cubicBezTo>
                  <a:pt x="2241" y="33"/>
                  <a:pt x="2235" y="40"/>
                  <a:pt x="2235" y="48"/>
                </a:cubicBezTo>
                <a:cubicBezTo>
                  <a:pt x="2235" y="56"/>
                  <a:pt x="2241" y="63"/>
                  <a:pt x="2249" y="63"/>
                </a:cubicBezTo>
                <a:cubicBezTo>
                  <a:pt x="2258" y="63"/>
                  <a:pt x="2264" y="56"/>
                  <a:pt x="2264" y="48"/>
                </a:cubicBezTo>
                <a:cubicBezTo>
                  <a:pt x="2264" y="40"/>
                  <a:pt x="2258" y="33"/>
                  <a:pt x="2249" y="33"/>
                </a:cubicBezTo>
                <a:close/>
                <a:moveTo>
                  <a:pt x="2249" y="66"/>
                </a:moveTo>
                <a:cubicBezTo>
                  <a:pt x="2241" y="66"/>
                  <a:pt x="2235" y="72"/>
                  <a:pt x="2235" y="81"/>
                </a:cubicBezTo>
                <a:cubicBezTo>
                  <a:pt x="2235" y="89"/>
                  <a:pt x="2241" y="95"/>
                  <a:pt x="2249" y="95"/>
                </a:cubicBezTo>
                <a:cubicBezTo>
                  <a:pt x="2258" y="95"/>
                  <a:pt x="2264" y="89"/>
                  <a:pt x="2264" y="81"/>
                </a:cubicBezTo>
                <a:cubicBezTo>
                  <a:pt x="2264" y="72"/>
                  <a:pt x="2258" y="66"/>
                  <a:pt x="2249" y="66"/>
                </a:cubicBezTo>
                <a:close/>
                <a:moveTo>
                  <a:pt x="2249" y="99"/>
                </a:moveTo>
                <a:cubicBezTo>
                  <a:pt x="2241" y="99"/>
                  <a:pt x="2235" y="105"/>
                  <a:pt x="2235" y="114"/>
                </a:cubicBezTo>
                <a:cubicBezTo>
                  <a:pt x="2235" y="122"/>
                  <a:pt x="2241" y="128"/>
                  <a:pt x="2249" y="128"/>
                </a:cubicBezTo>
                <a:cubicBezTo>
                  <a:pt x="2258" y="128"/>
                  <a:pt x="2264" y="122"/>
                  <a:pt x="2264" y="114"/>
                </a:cubicBezTo>
                <a:cubicBezTo>
                  <a:pt x="2264" y="105"/>
                  <a:pt x="2258" y="99"/>
                  <a:pt x="2249" y="99"/>
                </a:cubicBezTo>
                <a:close/>
                <a:moveTo>
                  <a:pt x="2249" y="132"/>
                </a:moveTo>
                <a:cubicBezTo>
                  <a:pt x="2241" y="132"/>
                  <a:pt x="2235" y="138"/>
                  <a:pt x="2235" y="147"/>
                </a:cubicBezTo>
                <a:cubicBezTo>
                  <a:pt x="2235" y="155"/>
                  <a:pt x="2241" y="161"/>
                  <a:pt x="2249" y="161"/>
                </a:cubicBezTo>
                <a:cubicBezTo>
                  <a:pt x="2258" y="161"/>
                  <a:pt x="2264" y="155"/>
                  <a:pt x="2264" y="147"/>
                </a:cubicBezTo>
                <a:cubicBezTo>
                  <a:pt x="2264" y="138"/>
                  <a:pt x="2258" y="132"/>
                  <a:pt x="2249" y="132"/>
                </a:cubicBezTo>
                <a:close/>
                <a:moveTo>
                  <a:pt x="2249" y="165"/>
                </a:moveTo>
                <a:cubicBezTo>
                  <a:pt x="2241" y="165"/>
                  <a:pt x="2235" y="171"/>
                  <a:pt x="2235" y="179"/>
                </a:cubicBezTo>
                <a:cubicBezTo>
                  <a:pt x="2235" y="188"/>
                  <a:pt x="2241" y="194"/>
                  <a:pt x="2249" y="194"/>
                </a:cubicBezTo>
                <a:cubicBezTo>
                  <a:pt x="2258" y="194"/>
                  <a:pt x="2264" y="188"/>
                  <a:pt x="2264" y="179"/>
                </a:cubicBezTo>
                <a:cubicBezTo>
                  <a:pt x="2264" y="171"/>
                  <a:pt x="2258" y="165"/>
                  <a:pt x="2249" y="165"/>
                </a:cubicBezTo>
                <a:close/>
                <a:moveTo>
                  <a:pt x="2249" y="198"/>
                </a:moveTo>
                <a:cubicBezTo>
                  <a:pt x="2241" y="198"/>
                  <a:pt x="2235" y="204"/>
                  <a:pt x="2235" y="212"/>
                </a:cubicBezTo>
                <a:cubicBezTo>
                  <a:pt x="2235" y="221"/>
                  <a:pt x="2241" y="227"/>
                  <a:pt x="2249" y="227"/>
                </a:cubicBezTo>
                <a:cubicBezTo>
                  <a:pt x="2258" y="227"/>
                  <a:pt x="2264" y="221"/>
                  <a:pt x="2264" y="212"/>
                </a:cubicBezTo>
                <a:cubicBezTo>
                  <a:pt x="2264" y="204"/>
                  <a:pt x="2258" y="198"/>
                  <a:pt x="2249" y="198"/>
                </a:cubicBezTo>
                <a:close/>
                <a:moveTo>
                  <a:pt x="2249" y="230"/>
                </a:moveTo>
                <a:cubicBezTo>
                  <a:pt x="2241" y="230"/>
                  <a:pt x="2235" y="237"/>
                  <a:pt x="2235" y="245"/>
                </a:cubicBezTo>
                <a:cubicBezTo>
                  <a:pt x="2235" y="253"/>
                  <a:pt x="2241" y="260"/>
                  <a:pt x="2249" y="260"/>
                </a:cubicBezTo>
                <a:cubicBezTo>
                  <a:pt x="2258" y="260"/>
                  <a:pt x="2264" y="253"/>
                  <a:pt x="2264" y="245"/>
                </a:cubicBezTo>
                <a:cubicBezTo>
                  <a:pt x="2264" y="237"/>
                  <a:pt x="2258" y="230"/>
                  <a:pt x="2249" y="230"/>
                </a:cubicBezTo>
                <a:close/>
                <a:moveTo>
                  <a:pt x="2249" y="263"/>
                </a:moveTo>
                <a:cubicBezTo>
                  <a:pt x="2241" y="263"/>
                  <a:pt x="2235" y="270"/>
                  <a:pt x="2235" y="278"/>
                </a:cubicBezTo>
                <a:cubicBezTo>
                  <a:pt x="2235" y="286"/>
                  <a:pt x="2241" y="293"/>
                  <a:pt x="2249" y="293"/>
                </a:cubicBezTo>
                <a:cubicBezTo>
                  <a:pt x="2258" y="293"/>
                  <a:pt x="2264" y="286"/>
                  <a:pt x="2264" y="278"/>
                </a:cubicBezTo>
                <a:cubicBezTo>
                  <a:pt x="2264" y="270"/>
                  <a:pt x="2258" y="263"/>
                  <a:pt x="2249" y="263"/>
                </a:cubicBezTo>
                <a:close/>
                <a:moveTo>
                  <a:pt x="2249" y="296"/>
                </a:moveTo>
                <a:cubicBezTo>
                  <a:pt x="2241" y="296"/>
                  <a:pt x="2235" y="303"/>
                  <a:pt x="2235" y="311"/>
                </a:cubicBezTo>
                <a:cubicBezTo>
                  <a:pt x="2235" y="319"/>
                  <a:pt x="2241" y="326"/>
                  <a:pt x="2249" y="326"/>
                </a:cubicBezTo>
                <a:cubicBezTo>
                  <a:pt x="2258" y="326"/>
                  <a:pt x="2264" y="319"/>
                  <a:pt x="2264" y="311"/>
                </a:cubicBezTo>
                <a:cubicBezTo>
                  <a:pt x="2264" y="303"/>
                  <a:pt x="2258" y="296"/>
                  <a:pt x="2249" y="296"/>
                </a:cubicBezTo>
                <a:close/>
                <a:moveTo>
                  <a:pt x="2249" y="329"/>
                </a:moveTo>
                <a:cubicBezTo>
                  <a:pt x="2241" y="329"/>
                  <a:pt x="2235" y="336"/>
                  <a:pt x="2235" y="344"/>
                </a:cubicBezTo>
                <a:cubicBezTo>
                  <a:pt x="2235" y="352"/>
                  <a:pt x="2241" y="359"/>
                  <a:pt x="2249" y="359"/>
                </a:cubicBezTo>
                <a:cubicBezTo>
                  <a:pt x="2258" y="359"/>
                  <a:pt x="2264" y="352"/>
                  <a:pt x="2264" y="344"/>
                </a:cubicBezTo>
                <a:cubicBezTo>
                  <a:pt x="2264" y="336"/>
                  <a:pt x="2258" y="329"/>
                  <a:pt x="2249" y="329"/>
                </a:cubicBezTo>
                <a:close/>
                <a:moveTo>
                  <a:pt x="2249" y="362"/>
                </a:moveTo>
                <a:cubicBezTo>
                  <a:pt x="2241" y="362"/>
                  <a:pt x="2235" y="369"/>
                  <a:pt x="2235" y="377"/>
                </a:cubicBezTo>
                <a:cubicBezTo>
                  <a:pt x="2235" y="385"/>
                  <a:pt x="2241" y="392"/>
                  <a:pt x="2249" y="392"/>
                </a:cubicBezTo>
                <a:cubicBezTo>
                  <a:pt x="2258" y="392"/>
                  <a:pt x="2264" y="385"/>
                  <a:pt x="2264" y="377"/>
                </a:cubicBezTo>
                <a:cubicBezTo>
                  <a:pt x="2264" y="369"/>
                  <a:pt x="2258" y="362"/>
                  <a:pt x="2249" y="362"/>
                </a:cubicBezTo>
                <a:close/>
                <a:moveTo>
                  <a:pt x="2249" y="395"/>
                </a:moveTo>
                <a:cubicBezTo>
                  <a:pt x="2241" y="395"/>
                  <a:pt x="2235" y="402"/>
                  <a:pt x="2235" y="410"/>
                </a:cubicBezTo>
                <a:cubicBezTo>
                  <a:pt x="2235" y="418"/>
                  <a:pt x="2241" y="425"/>
                  <a:pt x="2249" y="425"/>
                </a:cubicBezTo>
                <a:cubicBezTo>
                  <a:pt x="2258" y="425"/>
                  <a:pt x="2264" y="418"/>
                  <a:pt x="2264" y="410"/>
                </a:cubicBezTo>
                <a:cubicBezTo>
                  <a:pt x="2264" y="402"/>
                  <a:pt x="2258" y="395"/>
                  <a:pt x="2249" y="395"/>
                </a:cubicBezTo>
                <a:close/>
                <a:moveTo>
                  <a:pt x="2249" y="428"/>
                </a:moveTo>
                <a:cubicBezTo>
                  <a:pt x="2241" y="428"/>
                  <a:pt x="2235" y="435"/>
                  <a:pt x="2235" y="443"/>
                </a:cubicBezTo>
                <a:cubicBezTo>
                  <a:pt x="2235" y="451"/>
                  <a:pt x="2241" y="458"/>
                  <a:pt x="2249" y="458"/>
                </a:cubicBezTo>
                <a:cubicBezTo>
                  <a:pt x="2258" y="458"/>
                  <a:pt x="2264" y="451"/>
                  <a:pt x="2264" y="443"/>
                </a:cubicBezTo>
                <a:cubicBezTo>
                  <a:pt x="2264" y="435"/>
                  <a:pt x="2258" y="428"/>
                  <a:pt x="2249" y="428"/>
                </a:cubicBezTo>
                <a:close/>
                <a:moveTo>
                  <a:pt x="2249" y="461"/>
                </a:moveTo>
                <a:cubicBezTo>
                  <a:pt x="2241" y="461"/>
                  <a:pt x="2235" y="468"/>
                  <a:pt x="2235" y="476"/>
                </a:cubicBezTo>
                <a:cubicBezTo>
                  <a:pt x="2235" y="484"/>
                  <a:pt x="2241" y="491"/>
                  <a:pt x="2249" y="491"/>
                </a:cubicBezTo>
                <a:cubicBezTo>
                  <a:pt x="2258" y="491"/>
                  <a:pt x="2264" y="484"/>
                  <a:pt x="2264" y="476"/>
                </a:cubicBezTo>
                <a:cubicBezTo>
                  <a:pt x="2264" y="468"/>
                  <a:pt x="2258" y="461"/>
                  <a:pt x="2249" y="461"/>
                </a:cubicBezTo>
                <a:close/>
                <a:moveTo>
                  <a:pt x="2249" y="494"/>
                </a:moveTo>
                <a:cubicBezTo>
                  <a:pt x="2241" y="494"/>
                  <a:pt x="2235" y="500"/>
                  <a:pt x="2235" y="509"/>
                </a:cubicBezTo>
                <a:cubicBezTo>
                  <a:pt x="2235" y="517"/>
                  <a:pt x="2241" y="523"/>
                  <a:pt x="2249" y="523"/>
                </a:cubicBezTo>
                <a:cubicBezTo>
                  <a:pt x="2258" y="523"/>
                  <a:pt x="2264" y="517"/>
                  <a:pt x="2264" y="509"/>
                </a:cubicBezTo>
                <a:cubicBezTo>
                  <a:pt x="2264" y="500"/>
                  <a:pt x="2258" y="494"/>
                  <a:pt x="2249" y="494"/>
                </a:cubicBezTo>
                <a:close/>
                <a:moveTo>
                  <a:pt x="2249" y="527"/>
                </a:moveTo>
                <a:cubicBezTo>
                  <a:pt x="2241" y="527"/>
                  <a:pt x="2235" y="533"/>
                  <a:pt x="2235" y="542"/>
                </a:cubicBezTo>
                <a:cubicBezTo>
                  <a:pt x="2235" y="550"/>
                  <a:pt x="2241" y="556"/>
                  <a:pt x="2249" y="556"/>
                </a:cubicBezTo>
                <a:cubicBezTo>
                  <a:pt x="2258" y="556"/>
                  <a:pt x="2264" y="550"/>
                  <a:pt x="2264" y="542"/>
                </a:cubicBezTo>
                <a:cubicBezTo>
                  <a:pt x="2264" y="533"/>
                  <a:pt x="2258" y="527"/>
                  <a:pt x="2249" y="527"/>
                </a:cubicBezTo>
                <a:close/>
                <a:moveTo>
                  <a:pt x="2249" y="560"/>
                </a:moveTo>
                <a:cubicBezTo>
                  <a:pt x="2241" y="560"/>
                  <a:pt x="2235" y="566"/>
                  <a:pt x="2235" y="574"/>
                </a:cubicBezTo>
                <a:cubicBezTo>
                  <a:pt x="2235" y="583"/>
                  <a:pt x="2241" y="589"/>
                  <a:pt x="2249" y="589"/>
                </a:cubicBezTo>
                <a:cubicBezTo>
                  <a:pt x="2258" y="589"/>
                  <a:pt x="2264" y="583"/>
                  <a:pt x="2264" y="574"/>
                </a:cubicBezTo>
                <a:cubicBezTo>
                  <a:pt x="2264" y="566"/>
                  <a:pt x="2258" y="560"/>
                  <a:pt x="2249" y="560"/>
                </a:cubicBezTo>
                <a:close/>
                <a:moveTo>
                  <a:pt x="2249" y="593"/>
                </a:moveTo>
                <a:cubicBezTo>
                  <a:pt x="2241" y="593"/>
                  <a:pt x="2235" y="599"/>
                  <a:pt x="2235" y="607"/>
                </a:cubicBezTo>
                <a:cubicBezTo>
                  <a:pt x="2235" y="616"/>
                  <a:pt x="2241" y="622"/>
                  <a:pt x="2249" y="622"/>
                </a:cubicBezTo>
                <a:cubicBezTo>
                  <a:pt x="2258" y="622"/>
                  <a:pt x="2264" y="616"/>
                  <a:pt x="2264" y="607"/>
                </a:cubicBezTo>
                <a:cubicBezTo>
                  <a:pt x="2264" y="599"/>
                  <a:pt x="2258" y="593"/>
                  <a:pt x="2249" y="593"/>
                </a:cubicBezTo>
                <a:close/>
                <a:moveTo>
                  <a:pt x="2249" y="625"/>
                </a:moveTo>
                <a:cubicBezTo>
                  <a:pt x="2241" y="625"/>
                  <a:pt x="2235" y="632"/>
                  <a:pt x="2235" y="640"/>
                </a:cubicBezTo>
                <a:cubicBezTo>
                  <a:pt x="2235" y="648"/>
                  <a:pt x="2241" y="655"/>
                  <a:pt x="2249" y="655"/>
                </a:cubicBezTo>
                <a:cubicBezTo>
                  <a:pt x="2258" y="655"/>
                  <a:pt x="2264" y="648"/>
                  <a:pt x="2264" y="640"/>
                </a:cubicBezTo>
                <a:cubicBezTo>
                  <a:pt x="2264" y="632"/>
                  <a:pt x="2258" y="625"/>
                  <a:pt x="2249" y="625"/>
                </a:cubicBezTo>
                <a:close/>
                <a:moveTo>
                  <a:pt x="2249" y="658"/>
                </a:moveTo>
                <a:cubicBezTo>
                  <a:pt x="2241" y="658"/>
                  <a:pt x="2235" y="665"/>
                  <a:pt x="2235" y="673"/>
                </a:cubicBezTo>
                <a:cubicBezTo>
                  <a:pt x="2235" y="681"/>
                  <a:pt x="2241" y="688"/>
                  <a:pt x="2249" y="688"/>
                </a:cubicBezTo>
                <a:cubicBezTo>
                  <a:pt x="2258" y="688"/>
                  <a:pt x="2264" y="681"/>
                  <a:pt x="2264" y="673"/>
                </a:cubicBezTo>
                <a:cubicBezTo>
                  <a:pt x="2264" y="665"/>
                  <a:pt x="2258" y="658"/>
                  <a:pt x="2249" y="658"/>
                </a:cubicBezTo>
                <a:close/>
                <a:moveTo>
                  <a:pt x="2249" y="691"/>
                </a:moveTo>
                <a:cubicBezTo>
                  <a:pt x="2241" y="691"/>
                  <a:pt x="2235" y="698"/>
                  <a:pt x="2235" y="706"/>
                </a:cubicBezTo>
                <a:cubicBezTo>
                  <a:pt x="2235" y="714"/>
                  <a:pt x="2241" y="721"/>
                  <a:pt x="2249" y="721"/>
                </a:cubicBezTo>
                <a:cubicBezTo>
                  <a:pt x="2258" y="721"/>
                  <a:pt x="2264" y="714"/>
                  <a:pt x="2264" y="706"/>
                </a:cubicBezTo>
                <a:cubicBezTo>
                  <a:pt x="2264" y="698"/>
                  <a:pt x="2258" y="691"/>
                  <a:pt x="2249" y="691"/>
                </a:cubicBezTo>
                <a:close/>
                <a:moveTo>
                  <a:pt x="2249" y="724"/>
                </a:moveTo>
                <a:cubicBezTo>
                  <a:pt x="2241" y="724"/>
                  <a:pt x="2235" y="731"/>
                  <a:pt x="2235" y="739"/>
                </a:cubicBezTo>
                <a:cubicBezTo>
                  <a:pt x="2235" y="747"/>
                  <a:pt x="2241" y="754"/>
                  <a:pt x="2249" y="754"/>
                </a:cubicBezTo>
                <a:cubicBezTo>
                  <a:pt x="2258" y="754"/>
                  <a:pt x="2264" y="747"/>
                  <a:pt x="2264" y="739"/>
                </a:cubicBezTo>
                <a:cubicBezTo>
                  <a:pt x="2264" y="731"/>
                  <a:pt x="2258" y="724"/>
                  <a:pt x="2249" y="724"/>
                </a:cubicBezTo>
                <a:close/>
                <a:moveTo>
                  <a:pt x="2249" y="757"/>
                </a:moveTo>
                <a:cubicBezTo>
                  <a:pt x="2241" y="757"/>
                  <a:pt x="2235" y="764"/>
                  <a:pt x="2235" y="772"/>
                </a:cubicBezTo>
                <a:cubicBezTo>
                  <a:pt x="2235" y="780"/>
                  <a:pt x="2241" y="787"/>
                  <a:pt x="2249" y="787"/>
                </a:cubicBezTo>
                <a:cubicBezTo>
                  <a:pt x="2258" y="787"/>
                  <a:pt x="2264" y="780"/>
                  <a:pt x="2264" y="772"/>
                </a:cubicBezTo>
                <a:cubicBezTo>
                  <a:pt x="2264" y="764"/>
                  <a:pt x="2258" y="757"/>
                  <a:pt x="2249" y="757"/>
                </a:cubicBezTo>
                <a:close/>
                <a:moveTo>
                  <a:pt x="2249" y="790"/>
                </a:moveTo>
                <a:cubicBezTo>
                  <a:pt x="2241" y="790"/>
                  <a:pt x="2235" y="797"/>
                  <a:pt x="2235" y="805"/>
                </a:cubicBezTo>
                <a:cubicBezTo>
                  <a:pt x="2235" y="813"/>
                  <a:pt x="2241" y="820"/>
                  <a:pt x="2249" y="820"/>
                </a:cubicBezTo>
                <a:cubicBezTo>
                  <a:pt x="2258" y="820"/>
                  <a:pt x="2264" y="813"/>
                  <a:pt x="2264" y="805"/>
                </a:cubicBezTo>
                <a:cubicBezTo>
                  <a:pt x="2264" y="797"/>
                  <a:pt x="2258" y="790"/>
                  <a:pt x="2249" y="790"/>
                </a:cubicBezTo>
                <a:close/>
                <a:moveTo>
                  <a:pt x="2249" y="823"/>
                </a:moveTo>
                <a:cubicBezTo>
                  <a:pt x="2241" y="823"/>
                  <a:pt x="2235" y="830"/>
                  <a:pt x="2235" y="838"/>
                </a:cubicBezTo>
                <a:cubicBezTo>
                  <a:pt x="2235" y="846"/>
                  <a:pt x="2241" y="853"/>
                  <a:pt x="2249" y="853"/>
                </a:cubicBezTo>
                <a:cubicBezTo>
                  <a:pt x="2258" y="853"/>
                  <a:pt x="2264" y="846"/>
                  <a:pt x="2264" y="838"/>
                </a:cubicBezTo>
                <a:cubicBezTo>
                  <a:pt x="2264" y="830"/>
                  <a:pt x="2258" y="823"/>
                  <a:pt x="2249" y="823"/>
                </a:cubicBezTo>
                <a:close/>
                <a:moveTo>
                  <a:pt x="2249" y="856"/>
                </a:moveTo>
                <a:cubicBezTo>
                  <a:pt x="2241" y="856"/>
                  <a:pt x="2235" y="863"/>
                  <a:pt x="2235" y="871"/>
                </a:cubicBezTo>
                <a:cubicBezTo>
                  <a:pt x="2235" y="879"/>
                  <a:pt x="2241" y="886"/>
                  <a:pt x="2249" y="886"/>
                </a:cubicBezTo>
                <a:cubicBezTo>
                  <a:pt x="2258" y="886"/>
                  <a:pt x="2264" y="879"/>
                  <a:pt x="2264" y="871"/>
                </a:cubicBezTo>
                <a:cubicBezTo>
                  <a:pt x="2264" y="863"/>
                  <a:pt x="2258" y="856"/>
                  <a:pt x="2249" y="856"/>
                </a:cubicBezTo>
                <a:close/>
                <a:moveTo>
                  <a:pt x="2249" y="889"/>
                </a:moveTo>
                <a:cubicBezTo>
                  <a:pt x="2241" y="889"/>
                  <a:pt x="2235" y="895"/>
                  <a:pt x="2235" y="904"/>
                </a:cubicBezTo>
                <a:cubicBezTo>
                  <a:pt x="2235" y="912"/>
                  <a:pt x="2241" y="918"/>
                  <a:pt x="2249" y="918"/>
                </a:cubicBezTo>
                <a:cubicBezTo>
                  <a:pt x="2258" y="918"/>
                  <a:pt x="2264" y="912"/>
                  <a:pt x="2264" y="904"/>
                </a:cubicBezTo>
                <a:cubicBezTo>
                  <a:pt x="2264" y="895"/>
                  <a:pt x="2258" y="889"/>
                  <a:pt x="2249" y="889"/>
                </a:cubicBezTo>
                <a:close/>
                <a:moveTo>
                  <a:pt x="2249" y="922"/>
                </a:moveTo>
                <a:cubicBezTo>
                  <a:pt x="2241" y="922"/>
                  <a:pt x="2235" y="928"/>
                  <a:pt x="2235" y="937"/>
                </a:cubicBezTo>
                <a:cubicBezTo>
                  <a:pt x="2235" y="945"/>
                  <a:pt x="2241" y="951"/>
                  <a:pt x="2249" y="951"/>
                </a:cubicBezTo>
                <a:cubicBezTo>
                  <a:pt x="2258" y="951"/>
                  <a:pt x="2264" y="945"/>
                  <a:pt x="2264" y="937"/>
                </a:cubicBezTo>
                <a:cubicBezTo>
                  <a:pt x="2264" y="928"/>
                  <a:pt x="2258" y="922"/>
                  <a:pt x="2249" y="922"/>
                </a:cubicBezTo>
                <a:close/>
                <a:moveTo>
                  <a:pt x="2249" y="955"/>
                </a:moveTo>
                <a:cubicBezTo>
                  <a:pt x="2241" y="955"/>
                  <a:pt x="2235" y="961"/>
                  <a:pt x="2235" y="970"/>
                </a:cubicBezTo>
                <a:cubicBezTo>
                  <a:pt x="2235" y="978"/>
                  <a:pt x="2241" y="984"/>
                  <a:pt x="2249" y="984"/>
                </a:cubicBezTo>
                <a:cubicBezTo>
                  <a:pt x="2258" y="984"/>
                  <a:pt x="2264" y="978"/>
                  <a:pt x="2264" y="970"/>
                </a:cubicBezTo>
                <a:cubicBezTo>
                  <a:pt x="2264" y="961"/>
                  <a:pt x="2258" y="955"/>
                  <a:pt x="2249" y="955"/>
                </a:cubicBezTo>
                <a:close/>
                <a:moveTo>
                  <a:pt x="2249" y="988"/>
                </a:moveTo>
                <a:cubicBezTo>
                  <a:pt x="2241" y="988"/>
                  <a:pt x="2235" y="994"/>
                  <a:pt x="2235" y="1002"/>
                </a:cubicBezTo>
                <a:cubicBezTo>
                  <a:pt x="2235" y="1011"/>
                  <a:pt x="2241" y="1017"/>
                  <a:pt x="2249" y="1017"/>
                </a:cubicBezTo>
                <a:cubicBezTo>
                  <a:pt x="2258" y="1017"/>
                  <a:pt x="2264" y="1011"/>
                  <a:pt x="2264" y="1002"/>
                </a:cubicBezTo>
                <a:cubicBezTo>
                  <a:pt x="2264" y="994"/>
                  <a:pt x="2258" y="988"/>
                  <a:pt x="2249" y="988"/>
                </a:cubicBezTo>
                <a:close/>
                <a:moveTo>
                  <a:pt x="2249" y="1021"/>
                </a:moveTo>
                <a:cubicBezTo>
                  <a:pt x="2241" y="1021"/>
                  <a:pt x="2235" y="1027"/>
                  <a:pt x="2235" y="1035"/>
                </a:cubicBezTo>
                <a:cubicBezTo>
                  <a:pt x="2235" y="1044"/>
                  <a:pt x="2241" y="1050"/>
                  <a:pt x="2249" y="1050"/>
                </a:cubicBezTo>
                <a:cubicBezTo>
                  <a:pt x="2258" y="1050"/>
                  <a:pt x="2264" y="1044"/>
                  <a:pt x="2264" y="1035"/>
                </a:cubicBezTo>
                <a:cubicBezTo>
                  <a:pt x="2264" y="1027"/>
                  <a:pt x="2258" y="1021"/>
                  <a:pt x="2249" y="1021"/>
                </a:cubicBezTo>
                <a:close/>
                <a:moveTo>
                  <a:pt x="2249" y="1053"/>
                </a:moveTo>
                <a:cubicBezTo>
                  <a:pt x="2241" y="1053"/>
                  <a:pt x="2235" y="1060"/>
                  <a:pt x="2235" y="1068"/>
                </a:cubicBezTo>
                <a:cubicBezTo>
                  <a:pt x="2235" y="1076"/>
                  <a:pt x="2241" y="1083"/>
                  <a:pt x="2249" y="1083"/>
                </a:cubicBezTo>
                <a:cubicBezTo>
                  <a:pt x="2258" y="1083"/>
                  <a:pt x="2264" y="1076"/>
                  <a:pt x="2264" y="1068"/>
                </a:cubicBezTo>
                <a:cubicBezTo>
                  <a:pt x="2264" y="1060"/>
                  <a:pt x="2258" y="1053"/>
                  <a:pt x="2249" y="1053"/>
                </a:cubicBezTo>
                <a:close/>
                <a:moveTo>
                  <a:pt x="2249" y="1086"/>
                </a:moveTo>
                <a:cubicBezTo>
                  <a:pt x="2241" y="1086"/>
                  <a:pt x="2235" y="1093"/>
                  <a:pt x="2235" y="1101"/>
                </a:cubicBezTo>
                <a:cubicBezTo>
                  <a:pt x="2235" y="1109"/>
                  <a:pt x="2241" y="1116"/>
                  <a:pt x="2249" y="1116"/>
                </a:cubicBezTo>
                <a:cubicBezTo>
                  <a:pt x="2258" y="1116"/>
                  <a:pt x="2264" y="1109"/>
                  <a:pt x="2264" y="1101"/>
                </a:cubicBezTo>
                <a:cubicBezTo>
                  <a:pt x="2264" y="1093"/>
                  <a:pt x="2258" y="1086"/>
                  <a:pt x="2249" y="1086"/>
                </a:cubicBezTo>
                <a:close/>
                <a:moveTo>
                  <a:pt x="2249" y="1119"/>
                </a:moveTo>
                <a:cubicBezTo>
                  <a:pt x="2241" y="1119"/>
                  <a:pt x="2235" y="1126"/>
                  <a:pt x="2235" y="1134"/>
                </a:cubicBezTo>
                <a:cubicBezTo>
                  <a:pt x="2235" y="1142"/>
                  <a:pt x="2241" y="1149"/>
                  <a:pt x="2249" y="1149"/>
                </a:cubicBezTo>
                <a:cubicBezTo>
                  <a:pt x="2258" y="1149"/>
                  <a:pt x="2264" y="1142"/>
                  <a:pt x="2264" y="1134"/>
                </a:cubicBezTo>
                <a:cubicBezTo>
                  <a:pt x="2264" y="1126"/>
                  <a:pt x="2258" y="1119"/>
                  <a:pt x="2249" y="1119"/>
                </a:cubicBezTo>
                <a:close/>
                <a:moveTo>
                  <a:pt x="2249" y="1152"/>
                </a:moveTo>
                <a:cubicBezTo>
                  <a:pt x="2241" y="1152"/>
                  <a:pt x="2235" y="1159"/>
                  <a:pt x="2235" y="1167"/>
                </a:cubicBezTo>
                <a:cubicBezTo>
                  <a:pt x="2235" y="1175"/>
                  <a:pt x="2241" y="1182"/>
                  <a:pt x="2249" y="1182"/>
                </a:cubicBezTo>
                <a:cubicBezTo>
                  <a:pt x="2258" y="1182"/>
                  <a:pt x="2264" y="1175"/>
                  <a:pt x="2264" y="1167"/>
                </a:cubicBezTo>
                <a:cubicBezTo>
                  <a:pt x="2264" y="1159"/>
                  <a:pt x="2258" y="1152"/>
                  <a:pt x="2249" y="1152"/>
                </a:cubicBezTo>
                <a:close/>
                <a:moveTo>
                  <a:pt x="2249" y="1185"/>
                </a:moveTo>
                <a:cubicBezTo>
                  <a:pt x="2241" y="1185"/>
                  <a:pt x="2235" y="1192"/>
                  <a:pt x="2235" y="1200"/>
                </a:cubicBezTo>
                <a:cubicBezTo>
                  <a:pt x="2235" y="1208"/>
                  <a:pt x="2241" y="1215"/>
                  <a:pt x="2249" y="1215"/>
                </a:cubicBezTo>
                <a:cubicBezTo>
                  <a:pt x="2258" y="1215"/>
                  <a:pt x="2264" y="1208"/>
                  <a:pt x="2264" y="1200"/>
                </a:cubicBezTo>
                <a:cubicBezTo>
                  <a:pt x="2264" y="1192"/>
                  <a:pt x="2258" y="1185"/>
                  <a:pt x="2249" y="1185"/>
                </a:cubicBezTo>
                <a:close/>
                <a:moveTo>
                  <a:pt x="2249" y="1218"/>
                </a:moveTo>
                <a:cubicBezTo>
                  <a:pt x="2241" y="1218"/>
                  <a:pt x="2235" y="1225"/>
                  <a:pt x="2235" y="1233"/>
                </a:cubicBezTo>
                <a:cubicBezTo>
                  <a:pt x="2235" y="1241"/>
                  <a:pt x="2241" y="1248"/>
                  <a:pt x="2249" y="1248"/>
                </a:cubicBezTo>
                <a:cubicBezTo>
                  <a:pt x="2258" y="1248"/>
                  <a:pt x="2264" y="1241"/>
                  <a:pt x="2264" y="1233"/>
                </a:cubicBezTo>
                <a:cubicBezTo>
                  <a:pt x="2264" y="1225"/>
                  <a:pt x="2258" y="1218"/>
                  <a:pt x="2249" y="1218"/>
                </a:cubicBezTo>
                <a:close/>
                <a:moveTo>
                  <a:pt x="2249" y="1251"/>
                </a:moveTo>
                <a:cubicBezTo>
                  <a:pt x="2241" y="1251"/>
                  <a:pt x="2235" y="1258"/>
                  <a:pt x="2235" y="1266"/>
                </a:cubicBezTo>
                <a:cubicBezTo>
                  <a:pt x="2235" y="1274"/>
                  <a:pt x="2241" y="1281"/>
                  <a:pt x="2249" y="1281"/>
                </a:cubicBezTo>
                <a:cubicBezTo>
                  <a:pt x="2258" y="1281"/>
                  <a:pt x="2264" y="1274"/>
                  <a:pt x="2264" y="1266"/>
                </a:cubicBezTo>
                <a:cubicBezTo>
                  <a:pt x="2264" y="1258"/>
                  <a:pt x="2258" y="1251"/>
                  <a:pt x="2249" y="1251"/>
                </a:cubicBezTo>
                <a:close/>
                <a:moveTo>
                  <a:pt x="2249" y="1284"/>
                </a:moveTo>
                <a:cubicBezTo>
                  <a:pt x="2241" y="1284"/>
                  <a:pt x="2235" y="1291"/>
                  <a:pt x="2235" y="1299"/>
                </a:cubicBezTo>
                <a:cubicBezTo>
                  <a:pt x="2235" y="1307"/>
                  <a:pt x="2241" y="1314"/>
                  <a:pt x="2249" y="1314"/>
                </a:cubicBezTo>
                <a:cubicBezTo>
                  <a:pt x="2258" y="1314"/>
                  <a:pt x="2264" y="1307"/>
                  <a:pt x="2264" y="1299"/>
                </a:cubicBezTo>
                <a:cubicBezTo>
                  <a:pt x="2264" y="1291"/>
                  <a:pt x="2258" y="1284"/>
                  <a:pt x="2249" y="1284"/>
                </a:cubicBezTo>
                <a:close/>
                <a:moveTo>
                  <a:pt x="2249" y="1317"/>
                </a:moveTo>
                <a:cubicBezTo>
                  <a:pt x="2241" y="1317"/>
                  <a:pt x="2235" y="1323"/>
                  <a:pt x="2235" y="1332"/>
                </a:cubicBezTo>
                <a:cubicBezTo>
                  <a:pt x="2235" y="1340"/>
                  <a:pt x="2241" y="1346"/>
                  <a:pt x="2249" y="1346"/>
                </a:cubicBezTo>
                <a:cubicBezTo>
                  <a:pt x="2258" y="1346"/>
                  <a:pt x="2264" y="1340"/>
                  <a:pt x="2264" y="1332"/>
                </a:cubicBezTo>
                <a:cubicBezTo>
                  <a:pt x="2264" y="1323"/>
                  <a:pt x="2258" y="1317"/>
                  <a:pt x="2249" y="1317"/>
                </a:cubicBezTo>
                <a:close/>
                <a:moveTo>
                  <a:pt x="2249" y="1350"/>
                </a:moveTo>
                <a:cubicBezTo>
                  <a:pt x="2241" y="1350"/>
                  <a:pt x="2235" y="1356"/>
                  <a:pt x="2235" y="1365"/>
                </a:cubicBezTo>
                <a:cubicBezTo>
                  <a:pt x="2235" y="1373"/>
                  <a:pt x="2241" y="1379"/>
                  <a:pt x="2249" y="1379"/>
                </a:cubicBezTo>
                <a:cubicBezTo>
                  <a:pt x="2258" y="1379"/>
                  <a:pt x="2264" y="1373"/>
                  <a:pt x="2264" y="1365"/>
                </a:cubicBezTo>
                <a:cubicBezTo>
                  <a:pt x="2264" y="1356"/>
                  <a:pt x="2258" y="1350"/>
                  <a:pt x="2249" y="1350"/>
                </a:cubicBezTo>
                <a:close/>
                <a:moveTo>
                  <a:pt x="2249" y="1383"/>
                </a:moveTo>
                <a:cubicBezTo>
                  <a:pt x="2241" y="1383"/>
                  <a:pt x="2235" y="1389"/>
                  <a:pt x="2235" y="1397"/>
                </a:cubicBezTo>
                <a:cubicBezTo>
                  <a:pt x="2235" y="1406"/>
                  <a:pt x="2241" y="1412"/>
                  <a:pt x="2249" y="1412"/>
                </a:cubicBezTo>
                <a:cubicBezTo>
                  <a:pt x="2258" y="1412"/>
                  <a:pt x="2264" y="1406"/>
                  <a:pt x="2264" y="1397"/>
                </a:cubicBezTo>
                <a:cubicBezTo>
                  <a:pt x="2264" y="1389"/>
                  <a:pt x="2258" y="1383"/>
                  <a:pt x="2249" y="1383"/>
                </a:cubicBezTo>
                <a:close/>
                <a:moveTo>
                  <a:pt x="2249" y="1416"/>
                </a:moveTo>
                <a:cubicBezTo>
                  <a:pt x="2241" y="1416"/>
                  <a:pt x="2235" y="1422"/>
                  <a:pt x="2235" y="1430"/>
                </a:cubicBezTo>
                <a:cubicBezTo>
                  <a:pt x="2235" y="1439"/>
                  <a:pt x="2241" y="1445"/>
                  <a:pt x="2249" y="1445"/>
                </a:cubicBezTo>
                <a:cubicBezTo>
                  <a:pt x="2258" y="1445"/>
                  <a:pt x="2264" y="1439"/>
                  <a:pt x="2264" y="1430"/>
                </a:cubicBezTo>
                <a:cubicBezTo>
                  <a:pt x="2264" y="1422"/>
                  <a:pt x="2258" y="1416"/>
                  <a:pt x="2249" y="1416"/>
                </a:cubicBezTo>
                <a:close/>
                <a:moveTo>
                  <a:pt x="2282" y="0"/>
                </a:moveTo>
                <a:cubicBezTo>
                  <a:pt x="2274" y="0"/>
                  <a:pt x="2267" y="7"/>
                  <a:pt x="2267" y="15"/>
                </a:cubicBezTo>
                <a:cubicBezTo>
                  <a:pt x="2267" y="23"/>
                  <a:pt x="2274" y="30"/>
                  <a:pt x="2282" y="30"/>
                </a:cubicBezTo>
                <a:cubicBezTo>
                  <a:pt x="2290" y="30"/>
                  <a:pt x="2297" y="23"/>
                  <a:pt x="2297" y="15"/>
                </a:cubicBezTo>
                <a:cubicBezTo>
                  <a:pt x="2297" y="7"/>
                  <a:pt x="2290" y="0"/>
                  <a:pt x="2282" y="0"/>
                </a:cubicBezTo>
                <a:close/>
                <a:moveTo>
                  <a:pt x="2282" y="33"/>
                </a:moveTo>
                <a:cubicBezTo>
                  <a:pt x="2274" y="33"/>
                  <a:pt x="2267" y="40"/>
                  <a:pt x="2267" y="48"/>
                </a:cubicBezTo>
                <a:cubicBezTo>
                  <a:pt x="2267" y="56"/>
                  <a:pt x="2274" y="63"/>
                  <a:pt x="2282" y="63"/>
                </a:cubicBezTo>
                <a:cubicBezTo>
                  <a:pt x="2290" y="63"/>
                  <a:pt x="2297" y="56"/>
                  <a:pt x="2297" y="48"/>
                </a:cubicBezTo>
                <a:cubicBezTo>
                  <a:pt x="2297" y="40"/>
                  <a:pt x="2290" y="33"/>
                  <a:pt x="2282" y="33"/>
                </a:cubicBezTo>
                <a:close/>
                <a:moveTo>
                  <a:pt x="2282" y="66"/>
                </a:moveTo>
                <a:cubicBezTo>
                  <a:pt x="2274" y="66"/>
                  <a:pt x="2267" y="72"/>
                  <a:pt x="2267" y="81"/>
                </a:cubicBezTo>
                <a:cubicBezTo>
                  <a:pt x="2267" y="89"/>
                  <a:pt x="2274" y="95"/>
                  <a:pt x="2282" y="95"/>
                </a:cubicBezTo>
                <a:cubicBezTo>
                  <a:pt x="2290" y="95"/>
                  <a:pt x="2297" y="89"/>
                  <a:pt x="2297" y="81"/>
                </a:cubicBezTo>
                <a:cubicBezTo>
                  <a:pt x="2297" y="72"/>
                  <a:pt x="2290" y="66"/>
                  <a:pt x="2282" y="66"/>
                </a:cubicBezTo>
                <a:close/>
                <a:moveTo>
                  <a:pt x="2282" y="99"/>
                </a:moveTo>
                <a:cubicBezTo>
                  <a:pt x="2274" y="99"/>
                  <a:pt x="2267" y="105"/>
                  <a:pt x="2267" y="114"/>
                </a:cubicBezTo>
                <a:cubicBezTo>
                  <a:pt x="2267" y="122"/>
                  <a:pt x="2274" y="128"/>
                  <a:pt x="2282" y="128"/>
                </a:cubicBezTo>
                <a:cubicBezTo>
                  <a:pt x="2290" y="128"/>
                  <a:pt x="2297" y="122"/>
                  <a:pt x="2297" y="114"/>
                </a:cubicBezTo>
                <a:cubicBezTo>
                  <a:pt x="2297" y="105"/>
                  <a:pt x="2290" y="99"/>
                  <a:pt x="2282" y="99"/>
                </a:cubicBezTo>
                <a:close/>
                <a:moveTo>
                  <a:pt x="2282" y="132"/>
                </a:moveTo>
                <a:cubicBezTo>
                  <a:pt x="2274" y="132"/>
                  <a:pt x="2267" y="138"/>
                  <a:pt x="2267" y="147"/>
                </a:cubicBezTo>
                <a:cubicBezTo>
                  <a:pt x="2267" y="155"/>
                  <a:pt x="2274" y="161"/>
                  <a:pt x="2282" y="161"/>
                </a:cubicBezTo>
                <a:cubicBezTo>
                  <a:pt x="2290" y="161"/>
                  <a:pt x="2297" y="155"/>
                  <a:pt x="2297" y="147"/>
                </a:cubicBezTo>
                <a:cubicBezTo>
                  <a:pt x="2297" y="138"/>
                  <a:pt x="2290" y="132"/>
                  <a:pt x="2282" y="132"/>
                </a:cubicBezTo>
                <a:close/>
                <a:moveTo>
                  <a:pt x="2282" y="165"/>
                </a:moveTo>
                <a:cubicBezTo>
                  <a:pt x="2274" y="165"/>
                  <a:pt x="2267" y="171"/>
                  <a:pt x="2267" y="179"/>
                </a:cubicBezTo>
                <a:cubicBezTo>
                  <a:pt x="2267" y="188"/>
                  <a:pt x="2274" y="194"/>
                  <a:pt x="2282" y="194"/>
                </a:cubicBezTo>
                <a:cubicBezTo>
                  <a:pt x="2290" y="194"/>
                  <a:pt x="2297" y="188"/>
                  <a:pt x="2297" y="179"/>
                </a:cubicBezTo>
                <a:cubicBezTo>
                  <a:pt x="2297" y="171"/>
                  <a:pt x="2290" y="165"/>
                  <a:pt x="2282" y="165"/>
                </a:cubicBezTo>
                <a:close/>
                <a:moveTo>
                  <a:pt x="2282" y="198"/>
                </a:moveTo>
                <a:cubicBezTo>
                  <a:pt x="2274" y="198"/>
                  <a:pt x="2267" y="204"/>
                  <a:pt x="2267" y="212"/>
                </a:cubicBezTo>
                <a:cubicBezTo>
                  <a:pt x="2267" y="221"/>
                  <a:pt x="2274" y="227"/>
                  <a:pt x="2282" y="227"/>
                </a:cubicBezTo>
                <a:cubicBezTo>
                  <a:pt x="2290" y="227"/>
                  <a:pt x="2297" y="221"/>
                  <a:pt x="2297" y="212"/>
                </a:cubicBezTo>
                <a:cubicBezTo>
                  <a:pt x="2297" y="204"/>
                  <a:pt x="2290" y="198"/>
                  <a:pt x="2282" y="198"/>
                </a:cubicBezTo>
                <a:close/>
                <a:moveTo>
                  <a:pt x="2282" y="230"/>
                </a:moveTo>
                <a:cubicBezTo>
                  <a:pt x="2274" y="230"/>
                  <a:pt x="2267" y="237"/>
                  <a:pt x="2267" y="245"/>
                </a:cubicBezTo>
                <a:cubicBezTo>
                  <a:pt x="2267" y="253"/>
                  <a:pt x="2274" y="260"/>
                  <a:pt x="2282" y="260"/>
                </a:cubicBezTo>
                <a:cubicBezTo>
                  <a:pt x="2290" y="260"/>
                  <a:pt x="2297" y="253"/>
                  <a:pt x="2297" y="245"/>
                </a:cubicBezTo>
                <a:cubicBezTo>
                  <a:pt x="2297" y="237"/>
                  <a:pt x="2290" y="230"/>
                  <a:pt x="2282" y="230"/>
                </a:cubicBezTo>
                <a:close/>
                <a:moveTo>
                  <a:pt x="2282" y="263"/>
                </a:moveTo>
                <a:cubicBezTo>
                  <a:pt x="2274" y="263"/>
                  <a:pt x="2267" y="270"/>
                  <a:pt x="2267" y="278"/>
                </a:cubicBezTo>
                <a:cubicBezTo>
                  <a:pt x="2267" y="286"/>
                  <a:pt x="2274" y="293"/>
                  <a:pt x="2282" y="293"/>
                </a:cubicBezTo>
                <a:cubicBezTo>
                  <a:pt x="2290" y="293"/>
                  <a:pt x="2297" y="286"/>
                  <a:pt x="2297" y="278"/>
                </a:cubicBezTo>
                <a:cubicBezTo>
                  <a:pt x="2297" y="270"/>
                  <a:pt x="2290" y="263"/>
                  <a:pt x="2282" y="263"/>
                </a:cubicBezTo>
                <a:close/>
                <a:moveTo>
                  <a:pt x="2282" y="296"/>
                </a:moveTo>
                <a:cubicBezTo>
                  <a:pt x="2274" y="296"/>
                  <a:pt x="2267" y="303"/>
                  <a:pt x="2267" y="311"/>
                </a:cubicBezTo>
                <a:cubicBezTo>
                  <a:pt x="2267" y="319"/>
                  <a:pt x="2274" y="326"/>
                  <a:pt x="2282" y="326"/>
                </a:cubicBezTo>
                <a:cubicBezTo>
                  <a:pt x="2290" y="326"/>
                  <a:pt x="2297" y="319"/>
                  <a:pt x="2297" y="311"/>
                </a:cubicBezTo>
                <a:cubicBezTo>
                  <a:pt x="2297" y="303"/>
                  <a:pt x="2290" y="296"/>
                  <a:pt x="2282" y="296"/>
                </a:cubicBezTo>
                <a:close/>
                <a:moveTo>
                  <a:pt x="2282" y="329"/>
                </a:moveTo>
                <a:cubicBezTo>
                  <a:pt x="2274" y="329"/>
                  <a:pt x="2267" y="336"/>
                  <a:pt x="2267" y="344"/>
                </a:cubicBezTo>
                <a:cubicBezTo>
                  <a:pt x="2267" y="352"/>
                  <a:pt x="2274" y="359"/>
                  <a:pt x="2282" y="359"/>
                </a:cubicBezTo>
                <a:cubicBezTo>
                  <a:pt x="2290" y="359"/>
                  <a:pt x="2297" y="352"/>
                  <a:pt x="2297" y="344"/>
                </a:cubicBezTo>
                <a:cubicBezTo>
                  <a:pt x="2297" y="336"/>
                  <a:pt x="2290" y="329"/>
                  <a:pt x="2282" y="329"/>
                </a:cubicBezTo>
                <a:close/>
                <a:moveTo>
                  <a:pt x="2282" y="362"/>
                </a:moveTo>
                <a:cubicBezTo>
                  <a:pt x="2274" y="362"/>
                  <a:pt x="2267" y="369"/>
                  <a:pt x="2267" y="377"/>
                </a:cubicBezTo>
                <a:cubicBezTo>
                  <a:pt x="2267" y="385"/>
                  <a:pt x="2274" y="392"/>
                  <a:pt x="2282" y="392"/>
                </a:cubicBezTo>
                <a:cubicBezTo>
                  <a:pt x="2290" y="392"/>
                  <a:pt x="2297" y="385"/>
                  <a:pt x="2297" y="377"/>
                </a:cubicBezTo>
                <a:cubicBezTo>
                  <a:pt x="2297" y="369"/>
                  <a:pt x="2290" y="362"/>
                  <a:pt x="2282" y="362"/>
                </a:cubicBezTo>
                <a:close/>
                <a:moveTo>
                  <a:pt x="2282" y="395"/>
                </a:moveTo>
                <a:cubicBezTo>
                  <a:pt x="2274" y="395"/>
                  <a:pt x="2267" y="402"/>
                  <a:pt x="2267" y="410"/>
                </a:cubicBezTo>
                <a:cubicBezTo>
                  <a:pt x="2267" y="418"/>
                  <a:pt x="2274" y="425"/>
                  <a:pt x="2282" y="425"/>
                </a:cubicBezTo>
                <a:cubicBezTo>
                  <a:pt x="2290" y="425"/>
                  <a:pt x="2297" y="418"/>
                  <a:pt x="2297" y="410"/>
                </a:cubicBezTo>
                <a:cubicBezTo>
                  <a:pt x="2297" y="402"/>
                  <a:pt x="2290" y="395"/>
                  <a:pt x="2282" y="395"/>
                </a:cubicBezTo>
                <a:close/>
                <a:moveTo>
                  <a:pt x="2282" y="428"/>
                </a:moveTo>
                <a:cubicBezTo>
                  <a:pt x="2274" y="428"/>
                  <a:pt x="2267" y="435"/>
                  <a:pt x="2267" y="443"/>
                </a:cubicBezTo>
                <a:cubicBezTo>
                  <a:pt x="2267" y="451"/>
                  <a:pt x="2274" y="458"/>
                  <a:pt x="2282" y="458"/>
                </a:cubicBezTo>
                <a:cubicBezTo>
                  <a:pt x="2290" y="458"/>
                  <a:pt x="2297" y="451"/>
                  <a:pt x="2297" y="443"/>
                </a:cubicBezTo>
                <a:cubicBezTo>
                  <a:pt x="2297" y="435"/>
                  <a:pt x="2290" y="428"/>
                  <a:pt x="2282" y="428"/>
                </a:cubicBezTo>
                <a:close/>
                <a:moveTo>
                  <a:pt x="2282" y="461"/>
                </a:moveTo>
                <a:cubicBezTo>
                  <a:pt x="2274" y="461"/>
                  <a:pt x="2267" y="468"/>
                  <a:pt x="2267" y="476"/>
                </a:cubicBezTo>
                <a:cubicBezTo>
                  <a:pt x="2267" y="484"/>
                  <a:pt x="2274" y="491"/>
                  <a:pt x="2282" y="491"/>
                </a:cubicBezTo>
                <a:cubicBezTo>
                  <a:pt x="2290" y="491"/>
                  <a:pt x="2297" y="484"/>
                  <a:pt x="2297" y="476"/>
                </a:cubicBezTo>
                <a:cubicBezTo>
                  <a:pt x="2297" y="468"/>
                  <a:pt x="2290" y="461"/>
                  <a:pt x="2282" y="461"/>
                </a:cubicBezTo>
                <a:close/>
                <a:moveTo>
                  <a:pt x="2282" y="494"/>
                </a:moveTo>
                <a:cubicBezTo>
                  <a:pt x="2274" y="494"/>
                  <a:pt x="2267" y="500"/>
                  <a:pt x="2267" y="509"/>
                </a:cubicBezTo>
                <a:cubicBezTo>
                  <a:pt x="2267" y="517"/>
                  <a:pt x="2274" y="523"/>
                  <a:pt x="2282" y="523"/>
                </a:cubicBezTo>
                <a:cubicBezTo>
                  <a:pt x="2290" y="523"/>
                  <a:pt x="2297" y="517"/>
                  <a:pt x="2297" y="509"/>
                </a:cubicBezTo>
                <a:cubicBezTo>
                  <a:pt x="2297" y="500"/>
                  <a:pt x="2290" y="494"/>
                  <a:pt x="2282" y="494"/>
                </a:cubicBezTo>
                <a:close/>
                <a:moveTo>
                  <a:pt x="2282" y="527"/>
                </a:moveTo>
                <a:cubicBezTo>
                  <a:pt x="2274" y="527"/>
                  <a:pt x="2267" y="533"/>
                  <a:pt x="2267" y="542"/>
                </a:cubicBezTo>
                <a:cubicBezTo>
                  <a:pt x="2267" y="550"/>
                  <a:pt x="2274" y="556"/>
                  <a:pt x="2282" y="556"/>
                </a:cubicBezTo>
                <a:cubicBezTo>
                  <a:pt x="2290" y="556"/>
                  <a:pt x="2297" y="550"/>
                  <a:pt x="2297" y="542"/>
                </a:cubicBezTo>
                <a:cubicBezTo>
                  <a:pt x="2297" y="533"/>
                  <a:pt x="2290" y="527"/>
                  <a:pt x="2282" y="527"/>
                </a:cubicBezTo>
                <a:close/>
                <a:moveTo>
                  <a:pt x="2282" y="560"/>
                </a:moveTo>
                <a:cubicBezTo>
                  <a:pt x="2274" y="560"/>
                  <a:pt x="2267" y="566"/>
                  <a:pt x="2267" y="574"/>
                </a:cubicBezTo>
                <a:cubicBezTo>
                  <a:pt x="2267" y="583"/>
                  <a:pt x="2274" y="589"/>
                  <a:pt x="2282" y="589"/>
                </a:cubicBezTo>
                <a:cubicBezTo>
                  <a:pt x="2290" y="589"/>
                  <a:pt x="2297" y="583"/>
                  <a:pt x="2297" y="574"/>
                </a:cubicBezTo>
                <a:cubicBezTo>
                  <a:pt x="2297" y="566"/>
                  <a:pt x="2290" y="560"/>
                  <a:pt x="2282" y="560"/>
                </a:cubicBezTo>
                <a:close/>
                <a:moveTo>
                  <a:pt x="2282" y="593"/>
                </a:moveTo>
                <a:cubicBezTo>
                  <a:pt x="2274" y="593"/>
                  <a:pt x="2267" y="599"/>
                  <a:pt x="2267" y="607"/>
                </a:cubicBezTo>
                <a:cubicBezTo>
                  <a:pt x="2267" y="616"/>
                  <a:pt x="2274" y="622"/>
                  <a:pt x="2282" y="622"/>
                </a:cubicBezTo>
                <a:cubicBezTo>
                  <a:pt x="2290" y="622"/>
                  <a:pt x="2297" y="616"/>
                  <a:pt x="2297" y="607"/>
                </a:cubicBezTo>
                <a:cubicBezTo>
                  <a:pt x="2297" y="599"/>
                  <a:pt x="2290" y="593"/>
                  <a:pt x="2282" y="593"/>
                </a:cubicBezTo>
                <a:close/>
                <a:moveTo>
                  <a:pt x="2282" y="625"/>
                </a:moveTo>
                <a:cubicBezTo>
                  <a:pt x="2274" y="625"/>
                  <a:pt x="2267" y="632"/>
                  <a:pt x="2267" y="640"/>
                </a:cubicBezTo>
                <a:cubicBezTo>
                  <a:pt x="2267" y="648"/>
                  <a:pt x="2274" y="655"/>
                  <a:pt x="2282" y="655"/>
                </a:cubicBezTo>
                <a:cubicBezTo>
                  <a:pt x="2290" y="655"/>
                  <a:pt x="2297" y="648"/>
                  <a:pt x="2297" y="640"/>
                </a:cubicBezTo>
                <a:cubicBezTo>
                  <a:pt x="2297" y="632"/>
                  <a:pt x="2290" y="625"/>
                  <a:pt x="2282" y="625"/>
                </a:cubicBezTo>
                <a:close/>
                <a:moveTo>
                  <a:pt x="2282" y="658"/>
                </a:moveTo>
                <a:cubicBezTo>
                  <a:pt x="2274" y="658"/>
                  <a:pt x="2267" y="665"/>
                  <a:pt x="2267" y="673"/>
                </a:cubicBezTo>
                <a:cubicBezTo>
                  <a:pt x="2267" y="681"/>
                  <a:pt x="2274" y="688"/>
                  <a:pt x="2282" y="688"/>
                </a:cubicBezTo>
                <a:cubicBezTo>
                  <a:pt x="2290" y="688"/>
                  <a:pt x="2297" y="681"/>
                  <a:pt x="2297" y="673"/>
                </a:cubicBezTo>
                <a:cubicBezTo>
                  <a:pt x="2297" y="665"/>
                  <a:pt x="2290" y="658"/>
                  <a:pt x="2282" y="658"/>
                </a:cubicBezTo>
                <a:close/>
                <a:moveTo>
                  <a:pt x="2282" y="691"/>
                </a:moveTo>
                <a:cubicBezTo>
                  <a:pt x="2274" y="691"/>
                  <a:pt x="2267" y="698"/>
                  <a:pt x="2267" y="706"/>
                </a:cubicBezTo>
                <a:cubicBezTo>
                  <a:pt x="2267" y="714"/>
                  <a:pt x="2274" y="721"/>
                  <a:pt x="2282" y="721"/>
                </a:cubicBezTo>
                <a:cubicBezTo>
                  <a:pt x="2290" y="721"/>
                  <a:pt x="2297" y="714"/>
                  <a:pt x="2297" y="706"/>
                </a:cubicBezTo>
                <a:cubicBezTo>
                  <a:pt x="2297" y="698"/>
                  <a:pt x="2290" y="691"/>
                  <a:pt x="2282" y="691"/>
                </a:cubicBezTo>
                <a:close/>
                <a:moveTo>
                  <a:pt x="2282" y="724"/>
                </a:moveTo>
                <a:cubicBezTo>
                  <a:pt x="2274" y="724"/>
                  <a:pt x="2267" y="731"/>
                  <a:pt x="2267" y="739"/>
                </a:cubicBezTo>
                <a:cubicBezTo>
                  <a:pt x="2267" y="747"/>
                  <a:pt x="2274" y="754"/>
                  <a:pt x="2282" y="754"/>
                </a:cubicBezTo>
                <a:cubicBezTo>
                  <a:pt x="2290" y="754"/>
                  <a:pt x="2297" y="747"/>
                  <a:pt x="2297" y="739"/>
                </a:cubicBezTo>
                <a:cubicBezTo>
                  <a:pt x="2297" y="731"/>
                  <a:pt x="2290" y="724"/>
                  <a:pt x="2282" y="724"/>
                </a:cubicBezTo>
                <a:close/>
                <a:moveTo>
                  <a:pt x="2282" y="757"/>
                </a:moveTo>
                <a:cubicBezTo>
                  <a:pt x="2274" y="757"/>
                  <a:pt x="2267" y="764"/>
                  <a:pt x="2267" y="772"/>
                </a:cubicBezTo>
                <a:cubicBezTo>
                  <a:pt x="2267" y="780"/>
                  <a:pt x="2274" y="787"/>
                  <a:pt x="2282" y="787"/>
                </a:cubicBezTo>
                <a:cubicBezTo>
                  <a:pt x="2290" y="787"/>
                  <a:pt x="2297" y="780"/>
                  <a:pt x="2297" y="772"/>
                </a:cubicBezTo>
                <a:cubicBezTo>
                  <a:pt x="2297" y="764"/>
                  <a:pt x="2290" y="757"/>
                  <a:pt x="2282" y="757"/>
                </a:cubicBezTo>
                <a:close/>
                <a:moveTo>
                  <a:pt x="2282" y="790"/>
                </a:moveTo>
                <a:cubicBezTo>
                  <a:pt x="2274" y="790"/>
                  <a:pt x="2267" y="797"/>
                  <a:pt x="2267" y="805"/>
                </a:cubicBezTo>
                <a:cubicBezTo>
                  <a:pt x="2267" y="813"/>
                  <a:pt x="2274" y="820"/>
                  <a:pt x="2282" y="820"/>
                </a:cubicBezTo>
                <a:cubicBezTo>
                  <a:pt x="2290" y="820"/>
                  <a:pt x="2297" y="813"/>
                  <a:pt x="2297" y="805"/>
                </a:cubicBezTo>
                <a:cubicBezTo>
                  <a:pt x="2297" y="797"/>
                  <a:pt x="2290" y="790"/>
                  <a:pt x="2282" y="790"/>
                </a:cubicBezTo>
                <a:close/>
                <a:moveTo>
                  <a:pt x="2282" y="823"/>
                </a:moveTo>
                <a:cubicBezTo>
                  <a:pt x="2274" y="823"/>
                  <a:pt x="2267" y="830"/>
                  <a:pt x="2267" y="838"/>
                </a:cubicBezTo>
                <a:cubicBezTo>
                  <a:pt x="2267" y="846"/>
                  <a:pt x="2274" y="853"/>
                  <a:pt x="2282" y="853"/>
                </a:cubicBezTo>
                <a:cubicBezTo>
                  <a:pt x="2290" y="853"/>
                  <a:pt x="2297" y="846"/>
                  <a:pt x="2297" y="838"/>
                </a:cubicBezTo>
                <a:cubicBezTo>
                  <a:pt x="2297" y="830"/>
                  <a:pt x="2290" y="823"/>
                  <a:pt x="2282" y="823"/>
                </a:cubicBezTo>
                <a:close/>
                <a:moveTo>
                  <a:pt x="2282" y="856"/>
                </a:moveTo>
                <a:cubicBezTo>
                  <a:pt x="2274" y="856"/>
                  <a:pt x="2267" y="863"/>
                  <a:pt x="2267" y="871"/>
                </a:cubicBezTo>
                <a:cubicBezTo>
                  <a:pt x="2267" y="879"/>
                  <a:pt x="2274" y="886"/>
                  <a:pt x="2282" y="886"/>
                </a:cubicBezTo>
                <a:cubicBezTo>
                  <a:pt x="2290" y="886"/>
                  <a:pt x="2297" y="879"/>
                  <a:pt x="2297" y="871"/>
                </a:cubicBezTo>
                <a:cubicBezTo>
                  <a:pt x="2297" y="863"/>
                  <a:pt x="2290" y="856"/>
                  <a:pt x="2282" y="856"/>
                </a:cubicBezTo>
                <a:close/>
                <a:moveTo>
                  <a:pt x="2282" y="889"/>
                </a:moveTo>
                <a:cubicBezTo>
                  <a:pt x="2274" y="889"/>
                  <a:pt x="2267" y="895"/>
                  <a:pt x="2267" y="904"/>
                </a:cubicBezTo>
                <a:cubicBezTo>
                  <a:pt x="2267" y="912"/>
                  <a:pt x="2274" y="918"/>
                  <a:pt x="2282" y="918"/>
                </a:cubicBezTo>
                <a:cubicBezTo>
                  <a:pt x="2290" y="918"/>
                  <a:pt x="2297" y="912"/>
                  <a:pt x="2297" y="904"/>
                </a:cubicBezTo>
                <a:cubicBezTo>
                  <a:pt x="2297" y="895"/>
                  <a:pt x="2290" y="889"/>
                  <a:pt x="2282" y="889"/>
                </a:cubicBezTo>
                <a:close/>
                <a:moveTo>
                  <a:pt x="2282" y="922"/>
                </a:moveTo>
                <a:cubicBezTo>
                  <a:pt x="2274" y="922"/>
                  <a:pt x="2267" y="928"/>
                  <a:pt x="2267" y="937"/>
                </a:cubicBezTo>
                <a:cubicBezTo>
                  <a:pt x="2267" y="945"/>
                  <a:pt x="2274" y="951"/>
                  <a:pt x="2282" y="951"/>
                </a:cubicBezTo>
                <a:cubicBezTo>
                  <a:pt x="2290" y="951"/>
                  <a:pt x="2297" y="945"/>
                  <a:pt x="2297" y="937"/>
                </a:cubicBezTo>
                <a:cubicBezTo>
                  <a:pt x="2297" y="928"/>
                  <a:pt x="2290" y="922"/>
                  <a:pt x="2282" y="922"/>
                </a:cubicBezTo>
                <a:close/>
                <a:moveTo>
                  <a:pt x="2282" y="955"/>
                </a:moveTo>
                <a:cubicBezTo>
                  <a:pt x="2274" y="955"/>
                  <a:pt x="2267" y="961"/>
                  <a:pt x="2267" y="970"/>
                </a:cubicBezTo>
                <a:cubicBezTo>
                  <a:pt x="2267" y="978"/>
                  <a:pt x="2274" y="984"/>
                  <a:pt x="2282" y="984"/>
                </a:cubicBezTo>
                <a:cubicBezTo>
                  <a:pt x="2290" y="984"/>
                  <a:pt x="2297" y="978"/>
                  <a:pt x="2297" y="970"/>
                </a:cubicBezTo>
                <a:cubicBezTo>
                  <a:pt x="2297" y="961"/>
                  <a:pt x="2290" y="955"/>
                  <a:pt x="2282" y="955"/>
                </a:cubicBezTo>
                <a:close/>
                <a:moveTo>
                  <a:pt x="2282" y="988"/>
                </a:moveTo>
                <a:cubicBezTo>
                  <a:pt x="2274" y="988"/>
                  <a:pt x="2267" y="994"/>
                  <a:pt x="2267" y="1002"/>
                </a:cubicBezTo>
                <a:cubicBezTo>
                  <a:pt x="2267" y="1011"/>
                  <a:pt x="2274" y="1017"/>
                  <a:pt x="2282" y="1017"/>
                </a:cubicBezTo>
                <a:cubicBezTo>
                  <a:pt x="2290" y="1017"/>
                  <a:pt x="2297" y="1011"/>
                  <a:pt x="2297" y="1002"/>
                </a:cubicBezTo>
                <a:cubicBezTo>
                  <a:pt x="2297" y="994"/>
                  <a:pt x="2290" y="988"/>
                  <a:pt x="2282" y="988"/>
                </a:cubicBezTo>
                <a:close/>
                <a:moveTo>
                  <a:pt x="2282" y="1021"/>
                </a:moveTo>
                <a:cubicBezTo>
                  <a:pt x="2274" y="1021"/>
                  <a:pt x="2267" y="1027"/>
                  <a:pt x="2267" y="1035"/>
                </a:cubicBezTo>
                <a:cubicBezTo>
                  <a:pt x="2267" y="1044"/>
                  <a:pt x="2274" y="1050"/>
                  <a:pt x="2282" y="1050"/>
                </a:cubicBezTo>
                <a:cubicBezTo>
                  <a:pt x="2290" y="1050"/>
                  <a:pt x="2297" y="1044"/>
                  <a:pt x="2297" y="1035"/>
                </a:cubicBezTo>
                <a:cubicBezTo>
                  <a:pt x="2297" y="1027"/>
                  <a:pt x="2290" y="1021"/>
                  <a:pt x="2282" y="1021"/>
                </a:cubicBezTo>
                <a:close/>
                <a:moveTo>
                  <a:pt x="2282" y="1053"/>
                </a:moveTo>
                <a:cubicBezTo>
                  <a:pt x="2274" y="1053"/>
                  <a:pt x="2267" y="1060"/>
                  <a:pt x="2267" y="1068"/>
                </a:cubicBezTo>
                <a:cubicBezTo>
                  <a:pt x="2267" y="1076"/>
                  <a:pt x="2274" y="1083"/>
                  <a:pt x="2282" y="1083"/>
                </a:cubicBezTo>
                <a:cubicBezTo>
                  <a:pt x="2290" y="1083"/>
                  <a:pt x="2297" y="1076"/>
                  <a:pt x="2297" y="1068"/>
                </a:cubicBezTo>
                <a:cubicBezTo>
                  <a:pt x="2297" y="1060"/>
                  <a:pt x="2290" y="1053"/>
                  <a:pt x="2282" y="1053"/>
                </a:cubicBezTo>
                <a:close/>
                <a:moveTo>
                  <a:pt x="2282" y="1086"/>
                </a:moveTo>
                <a:cubicBezTo>
                  <a:pt x="2274" y="1086"/>
                  <a:pt x="2267" y="1093"/>
                  <a:pt x="2267" y="1101"/>
                </a:cubicBezTo>
                <a:cubicBezTo>
                  <a:pt x="2267" y="1109"/>
                  <a:pt x="2274" y="1116"/>
                  <a:pt x="2282" y="1116"/>
                </a:cubicBezTo>
                <a:cubicBezTo>
                  <a:pt x="2290" y="1116"/>
                  <a:pt x="2297" y="1109"/>
                  <a:pt x="2297" y="1101"/>
                </a:cubicBezTo>
                <a:cubicBezTo>
                  <a:pt x="2297" y="1093"/>
                  <a:pt x="2290" y="1086"/>
                  <a:pt x="2282" y="1086"/>
                </a:cubicBezTo>
                <a:close/>
                <a:moveTo>
                  <a:pt x="2282" y="1119"/>
                </a:moveTo>
                <a:cubicBezTo>
                  <a:pt x="2274" y="1119"/>
                  <a:pt x="2267" y="1126"/>
                  <a:pt x="2267" y="1134"/>
                </a:cubicBezTo>
                <a:cubicBezTo>
                  <a:pt x="2267" y="1142"/>
                  <a:pt x="2274" y="1149"/>
                  <a:pt x="2282" y="1149"/>
                </a:cubicBezTo>
                <a:cubicBezTo>
                  <a:pt x="2290" y="1149"/>
                  <a:pt x="2297" y="1142"/>
                  <a:pt x="2297" y="1134"/>
                </a:cubicBezTo>
                <a:cubicBezTo>
                  <a:pt x="2297" y="1126"/>
                  <a:pt x="2290" y="1119"/>
                  <a:pt x="2282" y="1119"/>
                </a:cubicBezTo>
                <a:close/>
                <a:moveTo>
                  <a:pt x="2282" y="1152"/>
                </a:moveTo>
                <a:cubicBezTo>
                  <a:pt x="2274" y="1152"/>
                  <a:pt x="2267" y="1159"/>
                  <a:pt x="2267" y="1167"/>
                </a:cubicBezTo>
                <a:cubicBezTo>
                  <a:pt x="2267" y="1175"/>
                  <a:pt x="2274" y="1182"/>
                  <a:pt x="2282" y="1182"/>
                </a:cubicBezTo>
                <a:cubicBezTo>
                  <a:pt x="2290" y="1182"/>
                  <a:pt x="2297" y="1175"/>
                  <a:pt x="2297" y="1167"/>
                </a:cubicBezTo>
                <a:cubicBezTo>
                  <a:pt x="2297" y="1159"/>
                  <a:pt x="2290" y="1152"/>
                  <a:pt x="2282" y="1152"/>
                </a:cubicBezTo>
                <a:close/>
                <a:moveTo>
                  <a:pt x="2282" y="1185"/>
                </a:moveTo>
                <a:cubicBezTo>
                  <a:pt x="2274" y="1185"/>
                  <a:pt x="2267" y="1192"/>
                  <a:pt x="2267" y="1200"/>
                </a:cubicBezTo>
                <a:cubicBezTo>
                  <a:pt x="2267" y="1208"/>
                  <a:pt x="2274" y="1215"/>
                  <a:pt x="2282" y="1215"/>
                </a:cubicBezTo>
                <a:cubicBezTo>
                  <a:pt x="2290" y="1215"/>
                  <a:pt x="2297" y="1208"/>
                  <a:pt x="2297" y="1200"/>
                </a:cubicBezTo>
                <a:cubicBezTo>
                  <a:pt x="2297" y="1192"/>
                  <a:pt x="2290" y="1185"/>
                  <a:pt x="2282" y="1185"/>
                </a:cubicBezTo>
                <a:close/>
                <a:moveTo>
                  <a:pt x="2282" y="1218"/>
                </a:moveTo>
                <a:cubicBezTo>
                  <a:pt x="2274" y="1218"/>
                  <a:pt x="2267" y="1225"/>
                  <a:pt x="2267" y="1233"/>
                </a:cubicBezTo>
                <a:cubicBezTo>
                  <a:pt x="2267" y="1241"/>
                  <a:pt x="2274" y="1248"/>
                  <a:pt x="2282" y="1248"/>
                </a:cubicBezTo>
                <a:cubicBezTo>
                  <a:pt x="2290" y="1248"/>
                  <a:pt x="2297" y="1241"/>
                  <a:pt x="2297" y="1233"/>
                </a:cubicBezTo>
                <a:cubicBezTo>
                  <a:pt x="2297" y="1225"/>
                  <a:pt x="2290" y="1218"/>
                  <a:pt x="2282" y="1218"/>
                </a:cubicBezTo>
                <a:close/>
                <a:moveTo>
                  <a:pt x="2282" y="1251"/>
                </a:moveTo>
                <a:cubicBezTo>
                  <a:pt x="2274" y="1251"/>
                  <a:pt x="2267" y="1258"/>
                  <a:pt x="2267" y="1266"/>
                </a:cubicBezTo>
                <a:cubicBezTo>
                  <a:pt x="2267" y="1274"/>
                  <a:pt x="2274" y="1281"/>
                  <a:pt x="2282" y="1281"/>
                </a:cubicBezTo>
                <a:cubicBezTo>
                  <a:pt x="2290" y="1281"/>
                  <a:pt x="2297" y="1274"/>
                  <a:pt x="2297" y="1266"/>
                </a:cubicBezTo>
                <a:cubicBezTo>
                  <a:pt x="2297" y="1258"/>
                  <a:pt x="2290" y="1251"/>
                  <a:pt x="2282" y="1251"/>
                </a:cubicBezTo>
                <a:close/>
                <a:moveTo>
                  <a:pt x="2282" y="1284"/>
                </a:moveTo>
                <a:cubicBezTo>
                  <a:pt x="2274" y="1284"/>
                  <a:pt x="2267" y="1291"/>
                  <a:pt x="2267" y="1299"/>
                </a:cubicBezTo>
                <a:cubicBezTo>
                  <a:pt x="2267" y="1307"/>
                  <a:pt x="2274" y="1314"/>
                  <a:pt x="2282" y="1314"/>
                </a:cubicBezTo>
                <a:cubicBezTo>
                  <a:pt x="2290" y="1314"/>
                  <a:pt x="2297" y="1307"/>
                  <a:pt x="2297" y="1299"/>
                </a:cubicBezTo>
                <a:cubicBezTo>
                  <a:pt x="2297" y="1291"/>
                  <a:pt x="2290" y="1284"/>
                  <a:pt x="2282" y="1284"/>
                </a:cubicBezTo>
                <a:close/>
                <a:moveTo>
                  <a:pt x="2282" y="1317"/>
                </a:moveTo>
                <a:cubicBezTo>
                  <a:pt x="2274" y="1317"/>
                  <a:pt x="2267" y="1323"/>
                  <a:pt x="2267" y="1332"/>
                </a:cubicBezTo>
                <a:cubicBezTo>
                  <a:pt x="2267" y="1340"/>
                  <a:pt x="2274" y="1346"/>
                  <a:pt x="2282" y="1346"/>
                </a:cubicBezTo>
                <a:cubicBezTo>
                  <a:pt x="2290" y="1346"/>
                  <a:pt x="2297" y="1340"/>
                  <a:pt x="2297" y="1332"/>
                </a:cubicBezTo>
                <a:cubicBezTo>
                  <a:pt x="2297" y="1323"/>
                  <a:pt x="2290" y="1317"/>
                  <a:pt x="2282" y="1317"/>
                </a:cubicBezTo>
                <a:close/>
                <a:moveTo>
                  <a:pt x="2282" y="1350"/>
                </a:moveTo>
                <a:cubicBezTo>
                  <a:pt x="2274" y="1350"/>
                  <a:pt x="2267" y="1356"/>
                  <a:pt x="2267" y="1365"/>
                </a:cubicBezTo>
                <a:cubicBezTo>
                  <a:pt x="2267" y="1373"/>
                  <a:pt x="2274" y="1379"/>
                  <a:pt x="2282" y="1379"/>
                </a:cubicBezTo>
                <a:cubicBezTo>
                  <a:pt x="2290" y="1379"/>
                  <a:pt x="2297" y="1373"/>
                  <a:pt x="2297" y="1365"/>
                </a:cubicBezTo>
                <a:cubicBezTo>
                  <a:pt x="2297" y="1356"/>
                  <a:pt x="2290" y="1350"/>
                  <a:pt x="2282" y="1350"/>
                </a:cubicBezTo>
                <a:close/>
                <a:moveTo>
                  <a:pt x="2282" y="1383"/>
                </a:moveTo>
                <a:cubicBezTo>
                  <a:pt x="2274" y="1383"/>
                  <a:pt x="2267" y="1389"/>
                  <a:pt x="2267" y="1397"/>
                </a:cubicBezTo>
                <a:cubicBezTo>
                  <a:pt x="2267" y="1406"/>
                  <a:pt x="2274" y="1412"/>
                  <a:pt x="2282" y="1412"/>
                </a:cubicBezTo>
                <a:cubicBezTo>
                  <a:pt x="2290" y="1412"/>
                  <a:pt x="2297" y="1406"/>
                  <a:pt x="2297" y="1397"/>
                </a:cubicBezTo>
                <a:cubicBezTo>
                  <a:pt x="2297" y="1389"/>
                  <a:pt x="2290" y="1383"/>
                  <a:pt x="2282" y="1383"/>
                </a:cubicBezTo>
                <a:close/>
                <a:moveTo>
                  <a:pt x="2282" y="1416"/>
                </a:moveTo>
                <a:cubicBezTo>
                  <a:pt x="2274" y="1416"/>
                  <a:pt x="2267" y="1422"/>
                  <a:pt x="2267" y="1430"/>
                </a:cubicBezTo>
                <a:cubicBezTo>
                  <a:pt x="2267" y="1439"/>
                  <a:pt x="2274" y="1445"/>
                  <a:pt x="2282" y="1445"/>
                </a:cubicBezTo>
                <a:cubicBezTo>
                  <a:pt x="2290" y="1445"/>
                  <a:pt x="2297" y="1439"/>
                  <a:pt x="2297" y="1430"/>
                </a:cubicBezTo>
                <a:cubicBezTo>
                  <a:pt x="2297" y="1422"/>
                  <a:pt x="2290" y="1416"/>
                  <a:pt x="2282" y="1416"/>
                </a:cubicBezTo>
                <a:close/>
                <a:moveTo>
                  <a:pt x="2315" y="0"/>
                </a:moveTo>
                <a:cubicBezTo>
                  <a:pt x="2307" y="0"/>
                  <a:pt x="2300" y="7"/>
                  <a:pt x="2300" y="15"/>
                </a:cubicBezTo>
                <a:cubicBezTo>
                  <a:pt x="2300" y="23"/>
                  <a:pt x="2307" y="30"/>
                  <a:pt x="2315" y="30"/>
                </a:cubicBezTo>
                <a:cubicBezTo>
                  <a:pt x="2323" y="30"/>
                  <a:pt x="2330" y="23"/>
                  <a:pt x="2330" y="15"/>
                </a:cubicBezTo>
                <a:cubicBezTo>
                  <a:pt x="2330" y="7"/>
                  <a:pt x="2323" y="0"/>
                  <a:pt x="2315" y="0"/>
                </a:cubicBezTo>
                <a:close/>
                <a:moveTo>
                  <a:pt x="2315" y="33"/>
                </a:moveTo>
                <a:cubicBezTo>
                  <a:pt x="2307" y="33"/>
                  <a:pt x="2300" y="40"/>
                  <a:pt x="2300" y="48"/>
                </a:cubicBezTo>
                <a:cubicBezTo>
                  <a:pt x="2300" y="56"/>
                  <a:pt x="2307" y="63"/>
                  <a:pt x="2315" y="63"/>
                </a:cubicBezTo>
                <a:cubicBezTo>
                  <a:pt x="2323" y="63"/>
                  <a:pt x="2330" y="56"/>
                  <a:pt x="2330" y="48"/>
                </a:cubicBezTo>
                <a:cubicBezTo>
                  <a:pt x="2330" y="40"/>
                  <a:pt x="2323" y="33"/>
                  <a:pt x="2315" y="33"/>
                </a:cubicBezTo>
                <a:close/>
                <a:moveTo>
                  <a:pt x="2315" y="66"/>
                </a:moveTo>
                <a:cubicBezTo>
                  <a:pt x="2307" y="66"/>
                  <a:pt x="2300" y="72"/>
                  <a:pt x="2300" y="81"/>
                </a:cubicBezTo>
                <a:cubicBezTo>
                  <a:pt x="2300" y="89"/>
                  <a:pt x="2307" y="95"/>
                  <a:pt x="2315" y="95"/>
                </a:cubicBezTo>
                <a:cubicBezTo>
                  <a:pt x="2323" y="95"/>
                  <a:pt x="2330" y="89"/>
                  <a:pt x="2330" y="81"/>
                </a:cubicBezTo>
                <a:cubicBezTo>
                  <a:pt x="2330" y="72"/>
                  <a:pt x="2323" y="66"/>
                  <a:pt x="2315" y="66"/>
                </a:cubicBezTo>
                <a:close/>
                <a:moveTo>
                  <a:pt x="2315" y="99"/>
                </a:moveTo>
                <a:cubicBezTo>
                  <a:pt x="2307" y="99"/>
                  <a:pt x="2300" y="105"/>
                  <a:pt x="2300" y="114"/>
                </a:cubicBezTo>
                <a:cubicBezTo>
                  <a:pt x="2300" y="122"/>
                  <a:pt x="2307" y="128"/>
                  <a:pt x="2315" y="128"/>
                </a:cubicBezTo>
                <a:cubicBezTo>
                  <a:pt x="2323" y="128"/>
                  <a:pt x="2330" y="122"/>
                  <a:pt x="2330" y="114"/>
                </a:cubicBezTo>
                <a:cubicBezTo>
                  <a:pt x="2330" y="105"/>
                  <a:pt x="2323" y="99"/>
                  <a:pt x="2315" y="99"/>
                </a:cubicBezTo>
                <a:close/>
                <a:moveTo>
                  <a:pt x="2315" y="132"/>
                </a:moveTo>
                <a:cubicBezTo>
                  <a:pt x="2307" y="132"/>
                  <a:pt x="2300" y="138"/>
                  <a:pt x="2300" y="147"/>
                </a:cubicBezTo>
                <a:cubicBezTo>
                  <a:pt x="2300" y="155"/>
                  <a:pt x="2307" y="161"/>
                  <a:pt x="2315" y="161"/>
                </a:cubicBezTo>
                <a:cubicBezTo>
                  <a:pt x="2323" y="161"/>
                  <a:pt x="2330" y="155"/>
                  <a:pt x="2330" y="147"/>
                </a:cubicBezTo>
                <a:cubicBezTo>
                  <a:pt x="2330" y="138"/>
                  <a:pt x="2323" y="132"/>
                  <a:pt x="2315" y="132"/>
                </a:cubicBezTo>
                <a:close/>
                <a:moveTo>
                  <a:pt x="2315" y="165"/>
                </a:moveTo>
                <a:cubicBezTo>
                  <a:pt x="2307" y="165"/>
                  <a:pt x="2300" y="171"/>
                  <a:pt x="2300" y="179"/>
                </a:cubicBezTo>
                <a:cubicBezTo>
                  <a:pt x="2300" y="188"/>
                  <a:pt x="2307" y="194"/>
                  <a:pt x="2315" y="194"/>
                </a:cubicBezTo>
                <a:cubicBezTo>
                  <a:pt x="2323" y="194"/>
                  <a:pt x="2330" y="188"/>
                  <a:pt x="2330" y="179"/>
                </a:cubicBezTo>
                <a:cubicBezTo>
                  <a:pt x="2330" y="171"/>
                  <a:pt x="2323" y="165"/>
                  <a:pt x="2315" y="165"/>
                </a:cubicBezTo>
                <a:close/>
                <a:moveTo>
                  <a:pt x="2315" y="198"/>
                </a:moveTo>
                <a:cubicBezTo>
                  <a:pt x="2307" y="198"/>
                  <a:pt x="2300" y="204"/>
                  <a:pt x="2300" y="212"/>
                </a:cubicBezTo>
                <a:cubicBezTo>
                  <a:pt x="2300" y="221"/>
                  <a:pt x="2307" y="227"/>
                  <a:pt x="2315" y="227"/>
                </a:cubicBezTo>
                <a:cubicBezTo>
                  <a:pt x="2323" y="227"/>
                  <a:pt x="2330" y="221"/>
                  <a:pt x="2330" y="212"/>
                </a:cubicBezTo>
                <a:cubicBezTo>
                  <a:pt x="2330" y="204"/>
                  <a:pt x="2323" y="198"/>
                  <a:pt x="2315" y="198"/>
                </a:cubicBezTo>
                <a:close/>
                <a:moveTo>
                  <a:pt x="2315" y="230"/>
                </a:moveTo>
                <a:cubicBezTo>
                  <a:pt x="2307" y="230"/>
                  <a:pt x="2300" y="237"/>
                  <a:pt x="2300" y="245"/>
                </a:cubicBezTo>
                <a:cubicBezTo>
                  <a:pt x="2300" y="253"/>
                  <a:pt x="2307" y="260"/>
                  <a:pt x="2315" y="260"/>
                </a:cubicBezTo>
                <a:cubicBezTo>
                  <a:pt x="2323" y="260"/>
                  <a:pt x="2330" y="253"/>
                  <a:pt x="2330" y="245"/>
                </a:cubicBezTo>
                <a:cubicBezTo>
                  <a:pt x="2330" y="237"/>
                  <a:pt x="2323" y="230"/>
                  <a:pt x="2315" y="230"/>
                </a:cubicBezTo>
                <a:close/>
                <a:moveTo>
                  <a:pt x="2315" y="263"/>
                </a:moveTo>
                <a:cubicBezTo>
                  <a:pt x="2307" y="263"/>
                  <a:pt x="2300" y="270"/>
                  <a:pt x="2300" y="278"/>
                </a:cubicBezTo>
                <a:cubicBezTo>
                  <a:pt x="2300" y="286"/>
                  <a:pt x="2307" y="293"/>
                  <a:pt x="2315" y="293"/>
                </a:cubicBezTo>
                <a:cubicBezTo>
                  <a:pt x="2323" y="293"/>
                  <a:pt x="2330" y="286"/>
                  <a:pt x="2330" y="278"/>
                </a:cubicBezTo>
                <a:cubicBezTo>
                  <a:pt x="2330" y="270"/>
                  <a:pt x="2323" y="263"/>
                  <a:pt x="2315" y="263"/>
                </a:cubicBezTo>
                <a:close/>
                <a:moveTo>
                  <a:pt x="2315" y="296"/>
                </a:moveTo>
                <a:cubicBezTo>
                  <a:pt x="2307" y="296"/>
                  <a:pt x="2300" y="303"/>
                  <a:pt x="2300" y="311"/>
                </a:cubicBezTo>
                <a:cubicBezTo>
                  <a:pt x="2300" y="319"/>
                  <a:pt x="2307" y="326"/>
                  <a:pt x="2315" y="326"/>
                </a:cubicBezTo>
                <a:cubicBezTo>
                  <a:pt x="2323" y="326"/>
                  <a:pt x="2330" y="319"/>
                  <a:pt x="2330" y="311"/>
                </a:cubicBezTo>
                <a:cubicBezTo>
                  <a:pt x="2330" y="303"/>
                  <a:pt x="2323" y="296"/>
                  <a:pt x="2315" y="296"/>
                </a:cubicBezTo>
                <a:close/>
                <a:moveTo>
                  <a:pt x="2315" y="329"/>
                </a:moveTo>
                <a:cubicBezTo>
                  <a:pt x="2307" y="329"/>
                  <a:pt x="2300" y="336"/>
                  <a:pt x="2300" y="344"/>
                </a:cubicBezTo>
                <a:cubicBezTo>
                  <a:pt x="2300" y="352"/>
                  <a:pt x="2307" y="359"/>
                  <a:pt x="2315" y="359"/>
                </a:cubicBezTo>
                <a:cubicBezTo>
                  <a:pt x="2323" y="359"/>
                  <a:pt x="2330" y="352"/>
                  <a:pt x="2330" y="344"/>
                </a:cubicBezTo>
                <a:cubicBezTo>
                  <a:pt x="2330" y="336"/>
                  <a:pt x="2323" y="329"/>
                  <a:pt x="2315" y="329"/>
                </a:cubicBezTo>
                <a:close/>
                <a:moveTo>
                  <a:pt x="2315" y="362"/>
                </a:moveTo>
                <a:cubicBezTo>
                  <a:pt x="2307" y="362"/>
                  <a:pt x="2300" y="369"/>
                  <a:pt x="2300" y="377"/>
                </a:cubicBezTo>
                <a:cubicBezTo>
                  <a:pt x="2300" y="385"/>
                  <a:pt x="2307" y="392"/>
                  <a:pt x="2315" y="392"/>
                </a:cubicBezTo>
                <a:cubicBezTo>
                  <a:pt x="2323" y="392"/>
                  <a:pt x="2330" y="385"/>
                  <a:pt x="2330" y="377"/>
                </a:cubicBezTo>
                <a:cubicBezTo>
                  <a:pt x="2330" y="369"/>
                  <a:pt x="2323" y="362"/>
                  <a:pt x="2315" y="362"/>
                </a:cubicBezTo>
                <a:close/>
                <a:moveTo>
                  <a:pt x="2315" y="395"/>
                </a:moveTo>
                <a:cubicBezTo>
                  <a:pt x="2307" y="395"/>
                  <a:pt x="2300" y="402"/>
                  <a:pt x="2300" y="410"/>
                </a:cubicBezTo>
                <a:cubicBezTo>
                  <a:pt x="2300" y="418"/>
                  <a:pt x="2307" y="425"/>
                  <a:pt x="2315" y="425"/>
                </a:cubicBezTo>
                <a:cubicBezTo>
                  <a:pt x="2323" y="425"/>
                  <a:pt x="2330" y="418"/>
                  <a:pt x="2330" y="410"/>
                </a:cubicBezTo>
                <a:cubicBezTo>
                  <a:pt x="2330" y="402"/>
                  <a:pt x="2323" y="395"/>
                  <a:pt x="2315" y="395"/>
                </a:cubicBezTo>
                <a:close/>
                <a:moveTo>
                  <a:pt x="2315" y="428"/>
                </a:moveTo>
                <a:cubicBezTo>
                  <a:pt x="2307" y="428"/>
                  <a:pt x="2300" y="435"/>
                  <a:pt x="2300" y="443"/>
                </a:cubicBezTo>
                <a:cubicBezTo>
                  <a:pt x="2300" y="451"/>
                  <a:pt x="2307" y="458"/>
                  <a:pt x="2315" y="458"/>
                </a:cubicBezTo>
                <a:cubicBezTo>
                  <a:pt x="2323" y="458"/>
                  <a:pt x="2330" y="451"/>
                  <a:pt x="2330" y="443"/>
                </a:cubicBezTo>
                <a:cubicBezTo>
                  <a:pt x="2330" y="435"/>
                  <a:pt x="2323" y="428"/>
                  <a:pt x="2315" y="428"/>
                </a:cubicBezTo>
                <a:close/>
                <a:moveTo>
                  <a:pt x="2315" y="461"/>
                </a:moveTo>
                <a:cubicBezTo>
                  <a:pt x="2307" y="461"/>
                  <a:pt x="2300" y="468"/>
                  <a:pt x="2300" y="476"/>
                </a:cubicBezTo>
                <a:cubicBezTo>
                  <a:pt x="2300" y="484"/>
                  <a:pt x="2307" y="491"/>
                  <a:pt x="2315" y="491"/>
                </a:cubicBezTo>
                <a:cubicBezTo>
                  <a:pt x="2323" y="491"/>
                  <a:pt x="2330" y="484"/>
                  <a:pt x="2330" y="476"/>
                </a:cubicBezTo>
                <a:cubicBezTo>
                  <a:pt x="2330" y="468"/>
                  <a:pt x="2323" y="461"/>
                  <a:pt x="2315" y="461"/>
                </a:cubicBezTo>
                <a:close/>
                <a:moveTo>
                  <a:pt x="2315" y="494"/>
                </a:moveTo>
                <a:cubicBezTo>
                  <a:pt x="2307" y="494"/>
                  <a:pt x="2300" y="500"/>
                  <a:pt x="2300" y="509"/>
                </a:cubicBezTo>
                <a:cubicBezTo>
                  <a:pt x="2300" y="517"/>
                  <a:pt x="2307" y="523"/>
                  <a:pt x="2315" y="523"/>
                </a:cubicBezTo>
                <a:cubicBezTo>
                  <a:pt x="2323" y="523"/>
                  <a:pt x="2330" y="517"/>
                  <a:pt x="2330" y="509"/>
                </a:cubicBezTo>
                <a:cubicBezTo>
                  <a:pt x="2330" y="500"/>
                  <a:pt x="2323" y="494"/>
                  <a:pt x="2315" y="494"/>
                </a:cubicBezTo>
                <a:close/>
                <a:moveTo>
                  <a:pt x="2315" y="527"/>
                </a:moveTo>
                <a:cubicBezTo>
                  <a:pt x="2307" y="527"/>
                  <a:pt x="2300" y="533"/>
                  <a:pt x="2300" y="542"/>
                </a:cubicBezTo>
                <a:cubicBezTo>
                  <a:pt x="2300" y="550"/>
                  <a:pt x="2307" y="556"/>
                  <a:pt x="2315" y="556"/>
                </a:cubicBezTo>
                <a:cubicBezTo>
                  <a:pt x="2323" y="556"/>
                  <a:pt x="2330" y="550"/>
                  <a:pt x="2330" y="542"/>
                </a:cubicBezTo>
                <a:cubicBezTo>
                  <a:pt x="2330" y="533"/>
                  <a:pt x="2323" y="527"/>
                  <a:pt x="2315" y="527"/>
                </a:cubicBezTo>
                <a:close/>
                <a:moveTo>
                  <a:pt x="2315" y="560"/>
                </a:moveTo>
                <a:cubicBezTo>
                  <a:pt x="2307" y="560"/>
                  <a:pt x="2300" y="566"/>
                  <a:pt x="2300" y="574"/>
                </a:cubicBezTo>
                <a:cubicBezTo>
                  <a:pt x="2300" y="583"/>
                  <a:pt x="2307" y="589"/>
                  <a:pt x="2315" y="589"/>
                </a:cubicBezTo>
                <a:cubicBezTo>
                  <a:pt x="2323" y="589"/>
                  <a:pt x="2330" y="583"/>
                  <a:pt x="2330" y="574"/>
                </a:cubicBezTo>
                <a:cubicBezTo>
                  <a:pt x="2330" y="566"/>
                  <a:pt x="2323" y="560"/>
                  <a:pt x="2315" y="560"/>
                </a:cubicBezTo>
                <a:close/>
                <a:moveTo>
                  <a:pt x="2315" y="593"/>
                </a:moveTo>
                <a:cubicBezTo>
                  <a:pt x="2307" y="593"/>
                  <a:pt x="2300" y="599"/>
                  <a:pt x="2300" y="607"/>
                </a:cubicBezTo>
                <a:cubicBezTo>
                  <a:pt x="2300" y="616"/>
                  <a:pt x="2307" y="622"/>
                  <a:pt x="2315" y="622"/>
                </a:cubicBezTo>
                <a:cubicBezTo>
                  <a:pt x="2323" y="622"/>
                  <a:pt x="2330" y="616"/>
                  <a:pt x="2330" y="607"/>
                </a:cubicBezTo>
                <a:cubicBezTo>
                  <a:pt x="2330" y="599"/>
                  <a:pt x="2323" y="593"/>
                  <a:pt x="2315" y="593"/>
                </a:cubicBezTo>
                <a:close/>
                <a:moveTo>
                  <a:pt x="2315" y="625"/>
                </a:moveTo>
                <a:cubicBezTo>
                  <a:pt x="2307" y="625"/>
                  <a:pt x="2300" y="632"/>
                  <a:pt x="2300" y="640"/>
                </a:cubicBezTo>
                <a:cubicBezTo>
                  <a:pt x="2300" y="648"/>
                  <a:pt x="2307" y="655"/>
                  <a:pt x="2315" y="655"/>
                </a:cubicBezTo>
                <a:cubicBezTo>
                  <a:pt x="2323" y="655"/>
                  <a:pt x="2330" y="648"/>
                  <a:pt x="2330" y="640"/>
                </a:cubicBezTo>
                <a:cubicBezTo>
                  <a:pt x="2330" y="632"/>
                  <a:pt x="2323" y="625"/>
                  <a:pt x="2315" y="625"/>
                </a:cubicBezTo>
                <a:close/>
                <a:moveTo>
                  <a:pt x="2315" y="658"/>
                </a:moveTo>
                <a:cubicBezTo>
                  <a:pt x="2307" y="658"/>
                  <a:pt x="2300" y="665"/>
                  <a:pt x="2300" y="673"/>
                </a:cubicBezTo>
                <a:cubicBezTo>
                  <a:pt x="2300" y="681"/>
                  <a:pt x="2307" y="688"/>
                  <a:pt x="2315" y="688"/>
                </a:cubicBezTo>
                <a:cubicBezTo>
                  <a:pt x="2323" y="688"/>
                  <a:pt x="2330" y="681"/>
                  <a:pt x="2330" y="673"/>
                </a:cubicBezTo>
                <a:cubicBezTo>
                  <a:pt x="2330" y="665"/>
                  <a:pt x="2323" y="658"/>
                  <a:pt x="2315" y="658"/>
                </a:cubicBezTo>
                <a:close/>
                <a:moveTo>
                  <a:pt x="2315" y="691"/>
                </a:moveTo>
                <a:cubicBezTo>
                  <a:pt x="2307" y="691"/>
                  <a:pt x="2300" y="698"/>
                  <a:pt x="2300" y="706"/>
                </a:cubicBezTo>
                <a:cubicBezTo>
                  <a:pt x="2300" y="714"/>
                  <a:pt x="2307" y="721"/>
                  <a:pt x="2315" y="721"/>
                </a:cubicBezTo>
                <a:cubicBezTo>
                  <a:pt x="2323" y="721"/>
                  <a:pt x="2330" y="714"/>
                  <a:pt x="2330" y="706"/>
                </a:cubicBezTo>
                <a:cubicBezTo>
                  <a:pt x="2330" y="698"/>
                  <a:pt x="2323" y="691"/>
                  <a:pt x="2315" y="691"/>
                </a:cubicBezTo>
                <a:close/>
                <a:moveTo>
                  <a:pt x="2315" y="724"/>
                </a:moveTo>
                <a:cubicBezTo>
                  <a:pt x="2307" y="724"/>
                  <a:pt x="2300" y="731"/>
                  <a:pt x="2300" y="739"/>
                </a:cubicBezTo>
                <a:cubicBezTo>
                  <a:pt x="2300" y="747"/>
                  <a:pt x="2307" y="754"/>
                  <a:pt x="2315" y="754"/>
                </a:cubicBezTo>
                <a:cubicBezTo>
                  <a:pt x="2323" y="754"/>
                  <a:pt x="2330" y="747"/>
                  <a:pt x="2330" y="739"/>
                </a:cubicBezTo>
                <a:cubicBezTo>
                  <a:pt x="2330" y="731"/>
                  <a:pt x="2323" y="724"/>
                  <a:pt x="2315" y="724"/>
                </a:cubicBezTo>
                <a:close/>
                <a:moveTo>
                  <a:pt x="2315" y="757"/>
                </a:moveTo>
                <a:cubicBezTo>
                  <a:pt x="2307" y="757"/>
                  <a:pt x="2300" y="764"/>
                  <a:pt x="2300" y="772"/>
                </a:cubicBezTo>
                <a:cubicBezTo>
                  <a:pt x="2300" y="780"/>
                  <a:pt x="2307" y="787"/>
                  <a:pt x="2315" y="787"/>
                </a:cubicBezTo>
                <a:cubicBezTo>
                  <a:pt x="2323" y="787"/>
                  <a:pt x="2330" y="780"/>
                  <a:pt x="2330" y="772"/>
                </a:cubicBezTo>
                <a:cubicBezTo>
                  <a:pt x="2330" y="764"/>
                  <a:pt x="2323" y="757"/>
                  <a:pt x="2315" y="757"/>
                </a:cubicBezTo>
                <a:close/>
                <a:moveTo>
                  <a:pt x="2315" y="790"/>
                </a:moveTo>
                <a:cubicBezTo>
                  <a:pt x="2307" y="790"/>
                  <a:pt x="2300" y="797"/>
                  <a:pt x="2300" y="805"/>
                </a:cubicBezTo>
                <a:cubicBezTo>
                  <a:pt x="2300" y="813"/>
                  <a:pt x="2307" y="820"/>
                  <a:pt x="2315" y="820"/>
                </a:cubicBezTo>
                <a:cubicBezTo>
                  <a:pt x="2323" y="820"/>
                  <a:pt x="2330" y="813"/>
                  <a:pt x="2330" y="805"/>
                </a:cubicBezTo>
                <a:cubicBezTo>
                  <a:pt x="2330" y="797"/>
                  <a:pt x="2323" y="790"/>
                  <a:pt x="2315" y="790"/>
                </a:cubicBezTo>
                <a:close/>
                <a:moveTo>
                  <a:pt x="2315" y="823"/>
                </a:moveTo>
                <a:cubicBezTo>
                  <a:pt x="2307" y="823"/>
                  <a:pt x="2300" y="830"/>
                  <a:pt x="2300" y="838"/>
                </a:cubicBezTo>
                <a:cubicBezTo>
                  <a:pt x="2300" y="846"/>
                  <a:pt x="2307" y="853"/>
                  <a:pt x="2315" y="853"/>
                </a:cubicBezTo>
                <a:cubicBezTo>
                  <a:pt x="2323" y="853"/>
                  <a:pt x="2330" y="846"/>
                  <a:pt x="2330" y="838"/>
                </a:cubicBezTo>
                <a:cubicBezTo>
                  <a:pt x="2330" y="830"/>
                  <a:pt x="2323" y="823"/>
                  <a:pt x="2315" y="823"/>
                </a:cubicBezTo>
                <a:close/>
                <a:moveTo>
                  <a:pt x="2315" y="856"/>
                </a:moveTo>
                <a:cubicBezTo>
                  <a:pt x="2307" y="856"/>
                  <a:pt x="2300" y="863"/>
                  <a:pt x="2300" y="871"/>
                </a:cubicBezTo>
                <a:cubicBezTo>
                  <a:pt x="2300" y="879"/>
                  <a:pt x="2307" y="886"/>
                  <a:pt x="2315" y="886"/>
                </a:cubicBezTo>
                <a:cubicBezTo>
                  <a:pt x="2323" y="886"/>
                  <a:pt x="2330" y="879"/>
                  <a:pt x="2330" y="871"/>
                </a:cubicBezTo>
                <a:cubicBezTo>
                  <a:pt x="2330" y="863"/>
                  <a:pt x="2323" y="856"/>
                  <a:pt x="2315" y="856"/>
                </a:cubicBezTo>
                <a:close/>
                <a:moveTo>
                  <a:pt x="2315" y="889"/>
                </a:moveTo>
                <a:cubicBezTo>
                  <a:pt x="2307" y="889"/>
                  <a:pt x="2300" y="895"/>
                  <a:pt x="2300" y="904"/>
                </a:cubicBezTo>
                <a:cubicBezTo>
                  <a:pt x="2300" y="912"/>
                  <a:pt x="2307" y="918"/>
                  <a:pt x="2315" y="918"/>
                </a:cubicBezTo>
                <a:cubicBezTo>
                  <a:pt x="2323" y="918"/>
                  <a:pt x="2330" y="912"/>
                  <a:pt x="2330" y="904"/>
                </a:cubicBezTo>
                <a:cubicBezTo>
                  <a:pt x="2330" y="895"/>
                  <a:pt x="2323" y="889"/>
                  <a:pt x="2315" y="889"/>
                </a:cubicBezTo>
                <a:close/>
                <a:moveTo>
                  <a:pt x="2315" y="922"/>
                </a:moveTo>
                <a:cubicBezTo>
                  <a:pt x="2307" y="922"/>
                  <a:pt x="2300" y="928"/>
                  <a:pt x="2300" y="937"/>
                </a:cubicBezTo>
                <a:cubicBezTo>
                  <a:pt x="2300" y="945"/>
                  <a:pt x="2307" y="951"/>
                  <a:pt x="2315" y="951"/>
                </a:cubicBezTo>
                <a:cubicBezTo>
                  <a:pt x="2323" y="951"/>
                  <a:pt x="2330" y="945"/>
                  <a:pt x="2330" y="937"/>
                </a:cubicBezTo>
                <a:cubicBezTo>
                  <a:pt x="2330" y="928"/>
                  <a:pt x="2323" y="922"/>
                  <a:pt x="2315" y="922"/>
                </a:cubicBezTo>
                <a:close/>
                <a:moveTo>
                  <a:pt x="2315" y="955"/>
                </a:moveTo>
                <a:cubicBezTo>
                  <a:pt x="2307" y="955"/>
                  <a:pt x="2300" y="961"/>
                  <a:pt x="2300" y="970"/>
                </a:cubicBezTo>
                <a:cubicBezTo>
                  <a:pt x="2300" y="978"/>
                  <a:pt x="2307" y="984"/>
                  <a:pt x="2315" y="984"/>
                </a:cubicBezTo>
                <a:cubicBezTo>
                  <a:pt x="2323" y="984"/>
                  <a:pt x="2330" y="978"/>
                  <a:pt x="2330" y="970"/>
                </a:cubicBezTo>
                <a:cubicBezTo>
                  <a:pt x="2330" y="961"/>
                  <a:pt x="2323" y="955"/>
                  <a:pt x="2315" y="955"/>
                </a:cubicBezTo>
                <a:close/>
                <a:moveTo>
                  <a:pt x="2315" y="988"/>
                </a:moveTo>
                <a:cubicBezTo>
                  <a:pt x="2307" y="988"/>
                  <a:pt x="2300" y="994"/>
                  <a:pt x="2300" y="1002"/>
                </a:cubicBezTo>
                <a:cubicBezTo>
                  <a:pt x="2300" y="1011"/>
                  <a:pt x="2307" y="1017"/>
                  <a:pt x="2315" y="1017"/>
                </a:cubicBezTo>
                <a:cubicBezTo>
                  <a:pt x="2323" y="1017"/>
                  <a:pt x="2330" y="1011"/>
                  <a:pt x="2330" y="1002"/>
                </a:cubicBezTo>
                <a:cubicBezTo>
                  <a:pt x="2330" y="994"/>
                  <a:pt x="2323" y="988"/>
                  <a:pt x="2315" y="988"/>
                </a:cubicBezTo>
                <a:close/>
                <a:moveTo>
                  <a:pt x="2315" y="1021"/>
                </a:moveTo>
                <a:cubicBezTo>
                  <a:pt x="2307" y="1021"/>
                  <a:pt x="2300" y="1027"/>
                  <a:pt x="2300" y="1035"/>
                </a:cubicBezTo>
                <a:cubicBezTo>
                  <a:pt x="2300" y="1044"/>
                  <a:pt x="2307" y="1050"/>
                  <a:pt x="2315" y="1050"/>
                </a:cubicBezTo>
                <a:cubicBezTo>
                  <a:pt x="2323" y="1050"/>
                  <a:pt x="2330" y="1044"/>
                  <a:pt x="2330" y="1035"/>
                </a:cubicBezTo>
                <a:cubicBezTo>
                  <a:pt x="2330" y="1027"/>
                  <a:pt x="2323" y="1021"/>
                  <a:pt x="2315" y="1021"/>
                </a:cubicBezTo>
                <a:close/>
                <a:moveTo>
                  <a:pt x="2315" y="1053"/>
                </a:moveTo>
                <a:cubicBezTo>
                  <a:pt x="2307" y="1053"/>
                  <a:pt x="2300" y="1060"/>
                  <a:pt x="2300" y="1068"/>
                </a:cubicBezTo>
                <a:cubicBezTo>
                  <a:pt x="2300" y="1076"/>
                  <a:pt x="2307" y="1083"/>
                  <a:pt x="2315" y="1083"/>
                </a:cubicBezTo>
                <a:cubicBezTo>
                  <a:pt x="2323" y="1083"/>
                  <a:pt x="2330" y="1076"/>
                  <a:pt x="2330" y="1068"/>
                </a:cubicBezTo>
                <a:cubicBezTo>
                  <a:pt x="2330" y="1060"/>
                  <a:pt x="2323" y="1053"/>
                  <a:pt x="2315" y="1053"/>
                </a:cubicBezTo>
                <a:close/>
                <a:moveTo>
                  <a:pt x="2315" y="1086"/>
                </a:moveTo>
                <a:cubicBezTo>
                  <a:pt x="2307" y="1086"/>
                  <a:pt x="2300" y="1093"/>
                  <a:pt x="2300" y="1101"/>
                </a:cubicBezTo>
                <a:cubicBezTo>
                  <a:pt x="2300" y="1109"/>
                  <a:pt x="2307" y="1116"/>
                  <a:pt x="2315" y="1116"/>
                </a:cubicBezTo>
                <a:cubicBezTo>
                  <a:pt x="2323" y="1116"/>
                  <a:pt x="2330" y="1109"/>
                  <a:pt x="2330" y="1101"/>
                </a:cubicBezTo>
                <a:cubicBezTo>
                  <a:pt x="2330" y="1093"/>
                  <a:pt x="2323" y="1086"/>
                  <a:pt x="2315" y="1086"/>
                </a:cubicBezTo>
                <a:close/>
                <a:moveTo>
                  <a:pt x="2315" y="1119"/>
                </a:moveTo>
                <a:cubicBezTo>
                  <a:pt x="2307" y="1119"/>
                  <a:pt x="2300" y="1126"/>
                  <a:pt x="2300" y="1134"/>
                </a:cubicBezTo>
                <a:cubicBezTo>
                  <a:pt x="2300" y="1142"/>
                  <a:pt x="2307" y="1149"/>
                  <a:pt x="2315" y="1149"/>
                </a:cubicBezTo>
                <a:cubicBezTo>
                  <a:pt x="2323" y="1149"/>
                  <a:pt x="2330" y="1142"/>
                  <a:pt x="2330" y="1134"/>
                </a:cubicBezTo>
                <a:cubicBezTo>
                  <a:pt x="2330" y="1126"/>
                  <a:pt x="2323" y="1119"/>
                  <a:pt x="2315" y="1119"/>
                </a:cubicBezTo>
                <a:close/>
                <a:moveTo>
                  <a:pt x="2315" y="1152"/>
                </a:moveTo>
                <a:cubicBezTo>
                  <a:pt x="2307" y="1152"/>
                  <a:pt x="2300" y="1159"/>
                  <a:pt x="2300" y="1167"/>
                </a:cubicBezTo>
                <a:cubicBezTo>
                  <a:pt x="2300" y="1175"/>
                  <a:pt x="2307" y="1182"/>
                  <a:pt x="2315" y="1182"/>
                </a:cubicBezTo>
                <a:cubicBezTo>
                  <a:pt x="2323" y="1182"/>
                  <a:pt x="2330" y="1175"/>
                  <a:pt x="2330" y="1167"/>
                </a:cubicBezTo>
                <a:cubicBezTo>
                  <a:pt x="2330" y="1159"/>
                  <a:pt x="2323" y="1152"/>
                  <a:pt x="2315" y="1152"/>
                </a:cubicBezTo>
                <a:close/>
                <a:moveTo>
                  <a:pt x="2315" y="1185"/>
                </a:moveTo>
                <a:cubicBezTo>
                  <a:pt x="2307" y="1185"/>
                  <a:pt x="2300" y="1192"/>
                  <a:pt x="2300" y="1200"/>
                </a:cubicBezTo>
                <a:cubicBezTo>
                  <a:pt x="2300" y="1208"/>
                  <a:pt x="2307" y="1215"/>
                  <a:pt x="2315" y="1215"/>
                </a:cubicBezTo>
                <a:cubicBezTo>
                  <a:pt x="2323" y="1215"/>
                  <a:pt x="2330" y="1208"/>
                  <a:pt x="2330" y="1200"/>
                </a:cubicBezTo>
                <a:cubicBezTo>
                  <a:pt x="2330" y="1192"/>
                  <a:pt x="2323" y="1185"/>
                  <a:pt x="2315" y="1185"/>
                </a:cubicBezTo>
                <a:close/>
                <a:moveTo>
                  <a:pt x="2315" y="1218"/>
                </a:moveTo>
                <a:cubicBezTo>
                  <a:pt x="2307" y="1218"/>
                  <a:pt x="2300" y="1225"/>
                  <a:pt x="2300" y="1233"/>
                </a:cubicBezTo>
                <a:cubicBezTo>
                  <a:pt x="2300" y="1241"/>
                  <a:pt x="2307" y="1248"/>
                  <a:pt x="2315" y="1248"/>
                </a:cubicBezTo>
                <a:cubicBezTo>
                  <a:pt x="2323" y="1248"/>
                  <a:pt x="2330" y="1241"/>
                  <a:pt x="2330" y="1233"/>
                </a:cubicBezTo>
                <a:cubicBezTo>
                  <a:pt x="2330" y="1225"/>
                  <a:pt x="2323" y="1218"/>
                  <a:pt x="2315" y="1218"/>
                </a:cubicBezTo>
                <a:close/>
                <a:moveTo>
                  <a:pt x="2315" y="1251"/>
                </a:moveTo>
                <a:cubicBezTo>
                  <a:pt x="2307" y="1251"/>
                  <a:pt x="2300" y="1258"/>
                  <a:pt x="2300" y="1266"/>
                </a:cubicBezTo>
                <a:cubicBezTo>
                  <a:pt x="2300" y="1274"/>
                  <a:pt x="2307" y="1281"/>
                  <a:pt x="2315" y="1281"/>
                </a:cubicBezTo>
                <a:cubicBezTo>
                  <a:pt x="2323" y="1281"/>
                  <a:pt x="2330" y="1274"/>
                  <a:pt x="2330" y="1266"/>
                </a:cubicBezTo>
                <a:cubicBezTo>
                  <a:pt x="2330" y="1258"/>
                  <a:pt x="2323" y="1251"/>
                  <a:pt x="2315" y="1251"/>
                </a:cubicBezTo>
                <a:close/>
                <a:moveTo>
                  <a:pt x="2315" y="1284"/>
                </a:moveTo>
                <a:cubicBezTo>
                  <a:pt x="2307" y="1284"/>
                  <a:pt x="2300" y="1291"/>
                  <a:pt x="2300" y="1299"/>
                </a:cubicBezTo>
                <a:cubicBezTo>
                  <a:pt x="2300" y="1307"/>
                  <a:pt x="2307" y="1314"/>
                  <a:pt x="2315" y="1314"/>
                </a:cubicBezTo>
                <a:cubicBezTo>
                  <a:pt x="2323" y="1314"/>
                  <a:pt x="2330" y="1307"/>
                  <a:pt x="2330" y="1299"/>
                </a:cubicBezTo>
                <a:cubicBezTo>
                  <a:pt x="2330" y="1291"/>
                  <a:pt x="2323" y="1284"/>
                  <a:pt x="2315" y="1284"/>
                </a:cubicBezTo>
                <a:close/>
                <a:moveTo>
                  <a:pt x="2315" y="1317"/>
                </a:moveTo>
                <a:cubicBezTo>
                  <a:pt x="2307" y="1317"/>
                  <a:pt x="2300" y="1323"/>
                  <a:pt x="2300" y="1332"/>
                </a:cubicBezTo>
                <a:cubicBezTo>
                  <a:pt x="2300" y="1340"/>
                  <a:pt x="2307" y="1346"/>
                  <a:pt x="2315" y="1346"/>
                </a:cubicBezTo>
                <a:cubicBezTo>
                  <a:pt x="2323" y="1346"/>
                  <a:pt x="2330" y="1340"/>
                  <a:pt x="2330" y="1332"/>
                </a:cubicBezTo>
                <a:cubicBezTo>
                  <a:pt x="2330" y="1323"/>
                  <a:pt x="2323" y="1317"/>
                  <a:pt x="2315" y="1317"/>
                </a:cubicBezTo>
                <a:close/>
                <a:moveTo>
                  <a:pt x="2315" y="1350"/>
                </a:moveTo>
                <a:cubicBezTo>
                  <a:pt x="2307" y="1350"/>
                  <a:pt x="2300" y="1356"/>
                  <a:pt x="2300" y="1365"/>
                </a:cubicBezTo>
                <a:cubicBezTo>
                  <a:pt x="2300" y="1373"/>
                  <a:pt x="2307" y="1379"/>
                  <a:pt x="2315" y="1379"/>
                </a:cubicBezTo>
                <a:cubicBezTo>
                  <a:pt x="2323" y="1379"/>
                  <a:pt x="2330" y="1373"/>
                  <a:pt x="2330" y="1365"/>
                </a:cubicBezTo>
                <a:cubicBezTo>
                  <a:pt x="2330" y="1356"/>
                  <a:pt x="2323" y="1350"/>
                  <a:pt x="2315" y="1350"/>
                </a:cubicBezTo>
                <a:close/>
                <a:moveTo>
                  <a:pt x="2315" y="1383"/>
                </a:moveTo>
                <a:cubicBezTo>
                  <a:pt x="2307" y="1383"/>
                  <a:pt x="2300" y="1389"/>
                  <a:pt x="2300" y="1397"/>
                </a:cubicBezTo>
                <a:cubicBezTo>
                  <a:pt x="2300" y="1406"/>
                  <a:pt x="2307" y="1412"/>
                  <a:pt x="2315" y="1412"/>
                </a:cubicBezTo>
                <a:cubicBezTo>
                  <a:pt x="2323" y="1412"/>
                  <a:pt x="2330" y="1406"/>
                  <a:pt x="2330" y="1397"/>
                </a:cubicBezTo>
                <a:cubicBezTo>
                  <a:pt x="2330" y="1389"/>
                  <a:pt x="2323" y="1383"/>
                  <a:pt x="2315" y="1383"/>
                </a:cubicBezTo>
                <a:close/>
                <a:moveTo>
                  <a:pt x="2315" y="1416"/>
                </a:moveTo>
                <a:cubicBezTo>
                  <a:pt x="2307" y="1416"/>
                  <a:pt x="2300" y="1422"/>
                  <a:pt x="2300" y="1430"/>
                </a:cubicBezTo>
                <a:cubicBezTo>
                  <a:pt x="2300" y="1439"/>
                  <a:pt x="2307" y="1445"/>
                  <a:pt x="2315" y="1445"/>
                </a:cubicBezTo>
                <a:cubicBezTo>
                  <a:pt x="2323" y="1445"/>
                  <a:pt x="2330" y="1439"/>
                  <a:pt x="2330" y="1430"/>
                </a:cubicBezTo>
                <a:cubicBezTo>
                  <a:pt x="2330" y="1422"/>
                  <a:pt x="2323" y="1416"/>
                  <a:pt x="2315" y="1416"/>
                </a:cubicBezTo>
                <a:close/>
                <a:moveTo>
                  <a:pt x="2348" y="0"/>
                </a:moveTo>
                <a:cubicBezTo>
                  <a:pt x="2340" y="0"/>
                  <a:pt x="2333" y="7"/>
                  <a:pt x="2333" y="15"/>
                </a:cubicBezTo>
                <a:cubicBezTo>
                  <a:pt x="2333" y="23"/>
                  <a:pt x="2340" y="30"/>
                  <a:pt x="2348" y="30"/>
                </a:cubicBezTo>
                <a:cubicBezTo>
                  <a:pt x="2356" y="30"/>
                  <a:pt x="2363" y="23"/>
                  <a:pt x="2363" y="15"/>
                </a:cubicBezTo>
                <a:cubicBezTo>
                  <a:pt x="2363" y="7"/>
                  <a:pt x="2356" y="0"/>
                  <a:pt x="2348" y="0"/>
                </a:cubicBezTo>
                <a:close/>
                <a:moveTo>
                  <a:pt x="2348" y="33"/>
                </a:moveTo>
                <a:cubicBezTo>
                  <a:pt x="2340" y="33"/>
                  <a:pt x="2333" y="40"/>
                  <a:pt x="2333" y="48"/>
                </a:cubicBezTo>
                <a:cubicBezTo>
                  <a:pt x="2333" y="56"/>
                  <a:pt x="2340" y="63"/>
                  <a:pt x="2348" y="63"/>
                </a:cubicBezTo>
                <a:cubicBezTo>
                  <a:pt x="2356" y="63"/>
                  <a:pt x="2363" y="56"/>
                  <a:pt x="2363" y="48"/>
                </a:cubicBezTo>
                <a:cubicBezTo>
                  <a:pt x="2363" y="40"/>
                  <a:pt x="2356" y="33"/>
                  <a:pt x="2348" y="33"/>
                </a:cubicBezTo>
                <a:close/>
                <a:moveTo>
                  <a:pt x="2348" y="66"/>
                </a:moveTo>
                <a:cubicBezTo>
                  <a:pt x="2340" y="66"/>
                  <a:pt x="2333" y="72"/>
                  <a:pt x="2333" y="81"/>
                </a:cubicBezTo>
                <a:cubicBezTo>
                  <a:pt x="2333" y="89"/>
                  <a:pt x="2340" y="95"/>
                  <a:pt x="2348" y="95"/>
                </a:cubicBezTo>
                <a:cubicBezTo>
                  <a:pt x="2356" y="95"/>
                  <a:pt x="2363" y="89"/>
                  <a:pt x="2363" y="81"/>
                </a:cubicBezTo>
                <a:cubicBezTo>
                  <a:pt x="2363" y="72"/>
                  <a:pt x="2356" y="66"/>
                  <a:pt x="2348" y="66"/>
                </a:cubicBezTo>
                <a:close/>
                <a:moveTo>
                  <a:pt x="2348" y="99"/>
                </a:moveTo>
                <a:cubicBezTo>
                  <a:pt x="2340" y="99"/>
                  <a:pt x="2333" y="105"/>
                  <a:pt x="2333" y="114"/>
                </a:cubicBezTo>
                <a:cubicBezTo>
                  <a:pt x="2333" y="122"/>
                  <a:pt x="2340" y="128"/>
                  <a:pt x="2348" y="128"/>
                </a:cubicBezTo>
                <a:cubicBezTo>
                  <a:pt x="2356" y="128"/>
                  <a:pt x="2363" y="122"/>
                  <a:pt x="2363" y="114"/>
                </a:cubicBezTo>
                <a:cubicBezTo>
                  <a:pt x="2363" y="105"/>
                  <a:pt x="2356" y="99"/>
                  <a:pt x="2348" y="99"/>
                </a:cubicBezTo>
                <a:close/>
                <a:moveTo>
                  <a:pt x="2348" y="132"/>
                </a:moveTo>
                <a:cubicBezTo>
                  <a:pt x="2340" y="132"/>
                  <a:pt x="2333" y="138"/>
                  <a:pt x="2333" y="147"/>
                </a:cubicBezTo>
                <a:cubicBezTo>
                  <a:pt x="2333" y="155"/>
                  <a:pt x="2340" y="161"/>
                  <a:pt x="2348" y="161"/>
                </a:cubicBezTo>
                <a:cubicBezTo>
                  <a:pt x="2356" y="161"/>
                  <a:pt x="2363" y="155"/>
                  <a:pt x="2363" y="147"/>
                </a:cubicBezTo>
                <a:cubicBezTo>
                  <a:pt x="2363" y="138"/>
                  <a:pt x="2356" y="132"/>
                  <a:pt x="2348" y="132"/>
                </a:cubicBezTo>
                <a:close/>
                <a:moveTo>
                  <a:pt x="2348" y="165"/>
                </a:moveTo>
                <a:cubicBezTo>
                  <a:pt x="2340" y="165"/>
                  <a:pt x="2333" y="171"/>
                  <a:pt x="2333" y="179"/>
                </a:cubicBezTo>
                <a:cubicBezTo>
                  <a:pt x="2333" y="188"/>
                  <a:pt x="2340" y="194"/>
                  <a:pt x="2348" y="194"/>
                </a:cubicBezTo>
                <a:cubicBezTo>
                  <a:pt x="2356" y="194"/>
                  <a:pt x="2363" y="188"/>
                  <a:pt x="2363" y="179"/>
                </a:cubicBezTo>
                <a:cubicBezTo>
                  <a:pt x="2363" y="171"/>
                  <a:pt x="2356" y="165"/>
                  <a:pt x="2348" y="165"/>
                </a:cubicBezTo>
                <a:close/>
                <a:moveTo>
                  <a:pt x="2348" y="198"/>
                </a:moveTo>
                <a:cubicBezTo>
                  <a:pt x="2340" y="198"/>
                  <a:pt x="2333" y="204"/>
                  <a:pt x="2333" y="212"/>
                </a:cubicBezTo>
                <a:cubicBezTo>
                  <a:pt x="2333" y="221"/>
                  <a:pt x="2340" y="227"/>
                  <a:pt x="2348" y="227"/>
                </a:cubicBezTo>
                <a:cubicBezTo>
                  <a:pt x="2356" y="227"/>
                  <a:pt x="2363" y="221"/>
                  <a:pt x="2363" y="212"/>
                </a:cubicBezTo>
                <a:cubicBezTo>
                  <a:pt x="2363" y="204"/>
                  <a:pt x="2356" y="198"/>
                  <a:pt x="2348" y="198"/>
                </a:cubicBezTo>
                <a:close/>
                <a:moveTo>
                  <a:pt x="2348" y="230"/>
                </a:moveTo>
                <a:cubicBezTo>
                  <a:pt x="2340" y="230"/>
                  <a:pt x="2333" y="237"/>
                  <a:pt x="2333" y="245"/>
                </a:cubicBezTo>
                <a:cubicBezTo>
                  <a:pt x="2333" y="253"/>
                  <a:pt x="2340" y="260"/>
                  <a:pt x="2348" y="260"/>
                </a:cubicBezTo>
                <a:cubicBezTo>
                  <a:pt x="2356" y="260"/>
                  <a:pt x="2363" y="253"/>
                  <a:pt x="2363" y="245"/>
                </a:cubicBezTo>
                <a:cubicBezTo>
                  <a:pt x="2363" y="237"/>
                  <a:pt x="2356" y="230"/>
                  <a:pt x="2348" y="230"/>
                </a:cubicBezTo>
                <a:close/>
                <a:moveTo>
                  <a:pt x="2348" y="263"/>
                </a:moveTo>
                <a:cubicBezTo>
                  <a:pt x="2340" y="263"/>
                  <a:pt x="2333" y="270"/>
                  <a:pt x="2333" y="278"/>
                </a:cubicBezTo>
                <a:cubicBezTo>
                  <a:pt x="2333" y="286"/>
                  <a:pt x="2340" y="293"/>
                  <a:pt x="2348" y="293"/>
                </a:cubicBezTo>
                <a:cubicBezTo>
                  <a:pt x="2356" y="293"/>
                  <a:pt x="2363" y="286"/>
                  <a:pt x="2363" y="278"/>
                </a:cubicBezTo>
                <a:cubicBezTo>
                  <a:pt x="2363" y="270"/>
                  <a:pt x="2356" y="263"/>
                  <a:pt x="2348" y="263"/>
                </a:cubicBezTo>
                <a:close/>
                <a:moveTo>
                  <a:pt x="2348" y="296"/>
                </a:moveTo>
                <a:cubicBezTo>
                  <a:pt x="2340" y="296"/>
                  <a:pt x="2333" y="303"/>
                  <a:pt x="2333" y="311"/>
                </a:cubicBezTo>
                <a:cubicBezTo>
                  <a:pt x="2333" y="319"/>
                  <a:pt x="2340" y="326"/>
                  <a:pt x="2348" y="326"/>
                </a:cubicBezTo>
                <a:cubicBezTo>
                  <a:pt x="2356" y="326"/>
                  <a:pt x="2363" y="319"/>
                  <a:pt x="2363" y="311"/>
                </a:cubicBezTo>
                <a:cubicBezTo>
                  <a:pt x="2363" y="303"/>
                  <a:pt x="2356" y="296"/>
                  <a:pt x="2348" y="296"/>
                </a:cubicBezTo>
                <a:close/>
                <a:moveTo>
                  <a:pt x="2348" y="329"/>
                </a:moveTo>
                <a:cubicBezTo>
                  <a:pt x="2340" y="329"/>
                  <a:pt x="2333" y="336"/>
                  <a:pt x="2333" y="344"/>
                </a:cubicBezTo>
                <a:cubicBezTo>
                  <a:pt x="2333" y="352"/>
                  <a:pt x="2340" y="359"/>
                  <a:pt x="2348" y="359"/>
                </a:cubicBezTo>
                <a:cubicBezTo>
                  <a:pt x="2356" y="359"/>
                  <a:pt x="2363" y="352"/>
                  <a:pt x="2363" y="344"/>
                </a:cubicBezTo>
                <a:cubicBezTo>
                  <a:pt x="2363" y="336"/>
                  <a:pt x="2356" y="329"/>
                  <a:pt x="2348" y="329"/>
                </a:cubicBezTo>
                <a:close/>
                <a:moveTo>
                  <a:pt x="2348" y="362"/>
                </a:moveTo>
                <a:cubicBezTo>
                  <a:pt x="2340" y="362"/>
                  <a:pt x="2333" y="369"/>
                  <a:pt x="2333" y="377"/>
                </a:cubicBezTo>
                <a:cubicBezTo>
                  <a:pt x="2333" y="385"/>
                  <a:pt x="2340" y="392"/>
                  <a:pt x="2348" y="392"/>
                </a:cubicBezTo>
                <a:cubicBezTo>
                  <a:pt x="2356" y="392"/>
                  <a:pt x="2363" y="385"/>
                  <a:pt x="2363" y="377"/>
                </a:cubicBezTo>
                <a:cubicBezTo>
                  <a:pt x="2363" y="369"/>
                  <a:pt x="2356" y="362"/>
                  <a:pt x="2348" y="362"/>
                </a:cubicBezTo>
                <a:close/>
                <a:moveTo>
                  <a:pt x="2348" y="395"/>
                </a:moveTo>
                <a:cubicBezTo>
                  <a:pt x="2340" y="395"/>
                  <a:pt x="2333" y="402"/>
                  <a:pt x="2333" y="410"/>
                </a:cubicBezTo>
                <a:cubicBezTo>
                  <a:pt x="2333" y="418"/>
                  <a:pt x="2340" y="425"/>
                  <a:pt x="2348" y="425"/>
                </a:cubicBezTo>
                <a:cubicBezTo>
                  <a:pt x="2356" y="425"/>
                  <a:pt x="2363" y="418"/>
                  <a:pt x="2363" y="410"/>
                </a:cubicBezTo>
                <a:cubicBezTo>
                  <a:pt x="2363" y="402"/>
                  <a:pt x="2356" y="395"/>
                  <a:pt x="2348" y="395"/>
                </a:cubicBezTo>
                <a:close/>
                <a:moveTo>
                  <a:pt x="2348" y="428"/>
                </a:moveTo>
                <a:cubicBezTo>
                  <a:pt x="2340" y="428"/>
                  <a:pt x="2333" y="435"/>
                  <a:pt x="2333" y="443"/>
                </a:cubicBezTo>
                <a:cubicBezTo>
                  <a:pt x="2333" y="451"/>
                  <a:pt x="2340" y="458"/>
                  <a:pt x="2348" y="458"/>
                </a:cubicBezTo>
                <a:cubicBezTo>
                  <a:pt x="2356" y="458"/>
                  <a:pt x="2363" y="451"/>
                  <a:pt x="2363" y="443"/>
                </a:cubicBezTo>
                <a:cubicBezTo>
                  <a:pt x="2363" y="435"/>
                  <a:pt x="2356" y="428"/>
                  <a:pt x="2348" y="428"/>
                </a:cubicBezTo>
                <a:close/>
                <a:moveTo>
                  <a:pt x="2348" y="461"/>
                </a:moveTo>
                <a:cubicBezTo>
                  <a:pt x="2340" y="461"/>
                  <a:pt x="2333" y="468"/>
                  <a:pt x="2333" y="476"/>
                </a:cubicBezTo>
                <a:cubicBezTo>
                  <a:pt x="2333" y="484"/>
                  <a:pt x="2340" y="491"/>
                  <a:pt x="2348" y="491"/>
                </a:cubicBezTo>
                <a:cubicBezTo>
                  <a:pt x="2356" y="491"/>
                  <a:pt x="2363" y="484"/>
                  <a:pt x="2363" y="476"/>
                </a:cubicBezTo>
                <a:cubicBezTo>
                  <a:pt x="2363" y="468"/>
                  <a:pt x="2356" y="461"/>
                  <a:pt x="2348" y="461"/>
                </a:cubicBezTo>
                <a:close/>
                <a:moveTo>
                  <a:pt x="2348" y="494"/>
                </a:moveTo>
                <a:cubicBezTo>
                  <a:pt x="2340" y="494"/>
                  <a:pt x="2333" y="500"/>
                  <a:pt x="2333" y="509"/>
                </a:cubicBezTo>
                <a:cubicBezTo>
                  <a:pt x="2333" y="517"/>
                  <a:pt x="2340" y="523"/>
                  <a:pt x="2348" y="523"/>
                </a:cubicBezTo>
                <a:cubicBezTo>
                  <a:pt x="2356" y="523"/>
                  <a:pt x="2363" y="517"/>
                  <a:pt x="2363" y="509"/>
                </a:cubicBezTo>
                <a:cubicBezTo>
                  <a:pt x="2363" y="500"/>
                  <a:pt x="2356" y="494"/>
                  <a:pt x="2348" y="494"/>
                </a:cubicBezTo>
                <a:close/>
                <a:moveTo>
                  <a:pt x="2348" y="527"/>
                </a:moveTo>
                <a:cubicBezTo>
                  <a:pt x="2340" y="527"/>
                  <a:pt x="2333" y="533"/>
                  <a:pt x="2333" y="542"/>
                </a:cubicBezTo>
                <a:cubicBezTo>
                  <a:pt x="2333" y="550"/>
                  <a:pt x="2340" y="556"/>
                  <a:pt x="2348" y="556"/>
                </a:cubicBezTo>
                <a:cubicBezTo>
                  <a:pt x="2356" y="556"/>
                  <a:pt x="2363" y="550"/>
                  <a:pt x="2363" y="542"/>
                </a:cubicBezTo>
                <a:cubicBezTo>
                  <a:pt x="2363" y="533"/>
                  <a:pt x="2356" y="527"/>
                  <a:pt x="2348" y="527"/>
                </a:cubicBezTo>
                <a:close/>
                <a:moveTo>
                  <a:pt x="2348" y="560"/>
                </a:moveTo>
                <a:cubicBezTo>
                  <a:pt x="2340" y="560"/>
                  <a:pt x="2333" y="566"/>
                  <a:pt x="2333" y="574"/>
                </a:cubicBezTo>
                <a:cubicBezTo>
                  <a:pt x="2333" y="583"/>
                  <a:pt x="2340" y="589"/>
                  <a:pt x="2348" y="589"/>
                </a:cubicBezTo>
                <a:cubicBezTo>
                  <a:pt x="2356" y="589"/>
                  <a:pt x="2363" y="583"/>
                  <a:pt x="2363" y="574"/>
                </a:cubicBezTo>
                <a:cubicBezTo>
                  <a:pt x="2363" y="566"/>
                  <a:pt x="2356" y="560"/>
                  <a:pt x="2348" y="560"/>
                </a:cubicBezTo>
                <a:close/>
                <a:moveTo>
                  <a:pt x="2348" y="593"/>
                </a:moveTo>
                <a:cubicBezTo>
                  <a:pt x="2340" y="593"/>
                  <a:pt x="2333" y="599"/>
                  <a:pt x="2333" y="607"/>
                </a:cubicBezTo>
                <a:cubicBezTo>
                  <a:pt x="2333" y="616"/>
                  <a:pt x="2340" y="622"/>
                  <a:pt x="2348" y="622"/>
                </a:cubicBezTo>
                <a:cubicBezTo>
                  <a:pt x="2356" y="622"/>
                  <a:pt x="2363" y="616"/>
                  <a:pt x="2363" y="607"/>
                </a:cubicBezTo>
                <a:cubicBezTo>
                  <a:pt x="2363" y="599"/>
                  <a:pt x="2356" y="593"/>
                  <a:pt x="2348" y="593"/>
                </a:cubicBezTo>
                <a:close/>
                <a:moveTo>
                  <a:pt x="2348" y="625"/>
                </a:moveTo>
                <a:cubicBezTo>
                  <a:pt x="2340" y="625"/>
                  <a:pt x="2333" y="632"/>
                  <a:pt x="2333" y="640"/>
                </a:cubicBezTo>
                <a:cubicBezTo>
                  <a:pt x="2333" y="648"/>
                  <a:pt x="2340" y="655"/>
                  <a:pt x="2348" y="655"/>
                </a:cubicBezTo>
                <a:cubicBezTo>
                  <a:pt x="2356" y="655"/>
                  <a:pt x="2363" y="648"/>
                  <a:pt x="2363" y="640"/>
                </a:cubicBezTo>
                <a:cubicBezTo>
                  <a:pt x="2363" y="632"/>
                  <a:pt x="2356" y="625"/>
                  <a:pt x="2348" y="625"/>
                </a:cubicBezTo>
                <a:close/>
                <a:moveTo>
                  <a:pt x="2348" y="658"/>
                </a:moveTo>
                <a:cubicBezTo>
                  <a:pt x="2340" y="658"/>
                  <a:pt x="2333" y="665"/>
                  <a:pt x="2333" y="673"/>
                </a:cubicBezTo>
                <a:cubicBezTo>
                  <a:pt x="2333" y="681"/>
                  <a:pt x="2340" y="688"/>
                  <a:pt x="2348" y="688"/>
                </a:cubicBezTo>
                <a:cubicBezTo>
                  <a:pt x="2356" y="688"/>
                  <a:pt x="2363" y="681"/>
                  <a:pt x="2363" y="673"/>
                </a:cubicBezTo>
                <a:cubicBezTo>
                  <a:pt x="2363" y="665"/>
                  <a:pt x="2356" y="658"/>
                  <a:pt x="2348" y="658"/>
                </a:cubicBezTo>
                <a:close/>
                <a:moveTo>
                  <a:pt x="2348" y="691"/>
                </a:moveTo>
                <a:cubicBezTo>
                  <a:pt x="2340" y="691"/>
                  <a:pt x="2333" y="698"/>
                  <a:pt x="2333" y="706"/>
                </a:cubicBezTo>
                <a:cubicBezTo>
                  <a:pt x="2333" y="714"/>
                  <a:pt x="2340" y="721"/>
                  <a:pt x="2348" y="721"/>
                </a:cubicBezTo>
                <a:cubicBezTo>
                  <a:pt x="2356" y="721"/>
                  <a:pt x="2363" y="714"/>
                  <a:pt x="2363" y="706"/>
                </a:cubicBezTo>
                <a:cubicBezTo>
                  <a:pt x="2363" y="698"/>
                  <a:pt x="2356" y="691"/>
                  <a:pt x="2348" y="691"/>
                </a:cubicBezTo>
                <a:close/>
                <a:moveTo>
                  <a:pt x="2348" y="724"/>
                </a:moveTo>
                <a:cubicBezTo>
                  <a:pt x="2340" y="724"/>
                  <a:pt x="2333" y="731"/>
                  <a:pt x="2333" y="739"/>
                </a:cubicBezTo>
                <a:cubicBezTo>
                  <a:pt x="2333" y="747"/>
                  <a:pt x="2340" y="754"/>
                  <a:pt x="2348" y="754"/>
                </a:cubicBezTo>
                <a:cubicBezTo>
                  <a:pt x="2356" y="754"/>
                  <a:pt x="2363" y="747"/>
                  <a:pt x="2363" y="739"/>
                </a:cubicBezTo>
                <a:cubicBezTo>
                  <a:pt x="2363" y="731"/>
                  <a:pt x="2356" y="724"/>
                  <a:pt x="2348" y="724"/>
                </a:cubicBezTo>
                <a:close/>
                <a:moveTo>
                  <a:pt x="2348" y="757"/>
                </a:moveTo>
                <a:cubicBezTo>
                  <a:pt x="2340" y="757"/>
                  <a:pt x="2333" y="764"/>
                  <a:pt x="2333" y="772"/>
                </a:cubicBezTo>
                <a:cubicBezTo>
                  <a:pt x="2333" y="780"/>
                  <a:pt x="2340" y="787"/>
                  <a:pt x="2348" y="787"/>
                </a:cubicBezTo>
                <a:cubicBezTo>
                  <a:pt x="2356" y="787"/>
                  <a:pt x="2363" y="780"/>
                  <a:pt x="2363" y="772"/>
                </a:cubicBezTo>
                <a:cubicBezTo>
                  <a:pt x="2363" y="764"/>
                  <a:pt x="2356" y="757"/>
                  <a:pt x="2348" y="757"/>
                </a:cubicBezTo>
                <a:close/>
                <a:moveTo>
                  <a:pt x="2348" y="790"/>
                </a:moveTo>
                <a:cubicBezTo>
                  <a:pt x="2340" y="790"/>
                  <a:pt x="2333" y="797"/>
                  <a:pt x="2333" y="805"/>
                </a:cubicBezTo>
                <a:cubicBezTo>
                  <a:pt x="2333" y="813"/>
                  <a:pt x="2340" y="820"/>
                  <a:pt x="2348" y="820"/>
                </a:cubicBezTo>
                <a:cubicBezTo>
                  <a:pt x="2356" y="820"/>
                  <a:pt x="2363" y="813"/>
                  <a:pt x="2363" y="805"/>
                </a:cubicBezTo>
                <a:cubicBezTo>
                  <a:pt x="2363" y="797"/>
                  <a:pt x="2356" y="790"/>
                  <a:pt x="2348" y="790"/>
                </a:cubicBezTo>
                <a:close/>
                <a:moveTo>
                  <a:pt x="2348" y="823"/>
                </a:moveTo>
                <a:cubicBezTo>
                  <a:pt x="2340" y="823"/>
                  <a:pt x="2333" y="830"/>
                  <a:pt x="2333" y="838"/>
                </a:cubicBezTo>
                <a:cubicBezTo>
                  <a:pt x="2333" y="846"/>
                  <a:pt x="2340" y="853"/>
                  <a:pt x="2348" y="853"/>
                </a:cubicBezTo>
                <a:cubicBezTo>
                  <a:pt x="2356" y="853"/>
                  <a:pt x="2363" y="846"/>
                  <a:pt x="2363" y="838"/>
                </a:cubicBezTo>
                <a:cubicBezTo>
                  <a:pt x="2363" y="830"/>
                  <a:pt x="2356" y="823"/>
                  <a:pt x="2348" y="823"/>
                </a:cubicBezTo>
                <a:close/>
                <a:moveTo>
                  <a:pt x="2348" y="856"/>
                </a:moveTo>
                <a:cubicBezTo>
                  <a:pt x="2340" y="856"/>
                  <a:pt x="2333" y="863"/>
                  <a:pt x="2333" y="871"/>
                </a:cubicBezTo>
                <a:cubicBezTo>
                  <a:pt x="2333" y="879"/>
                  <a:pt x="2340" y="886"/>
                  <a:pt x="2348" y="886"/>
                </a:cubicBezTo>
                <a:cubicBezTo>
                  <a:pt x="2356" y="886"/>
                  <a:pt x="2363" y="879"/>
                  <a:pt x="2363" y="871"/>
                </a:cubicBezTo>
                <a:cubicBezTo>
                  <a:pt x="2363" y="863"/>
                  <a:pt x="2356" y="856"/>
                  <a:pt x="2348" y="856"/>
                </a:cubicBezTo>
                <a:close/>
                <a:moveTo>
                  <a:pt x="2348" y="889"/>
                </a:moveTo>
                <a:cubicBezTo>
                  <a:pt x="2340" y="889"/>
                  <a:pt x="2333" y="895"/>
                  <a:pt x="2333" y="904"/>
                </a:cubicBezTo>
                <a:cubicBezTo>
                  <a:pt x="2333" y="912"/>
                  <a:pt x="2340" y="918"/>
                  <a:pt x="2348" y="918"/>
                </a:cubicBezTo>
                <a:cubicBezTo>
                  <a:pt x="2356" y="918"/>
                  <a:pt x="2363" y="912"/>
                  <a:pt x="2363" y="904"/>
                </a:cubicBezTo>
                <a:cubicBezTo>
                  <a:pt x="2363" y="895"/>
                  <a:pt x="2356" y="889"/>
                  <a:pt x="2348" y="889"/>
                </a:cubicBezTo>
                <a:close/>
                <a:moveTo>
                  <a:pt x="2348" y="922"/>
                </a:moveTo>
                <a:cubicBezTo>
                  <a:pt x="2340" y="922"/>
                  <a:pt x="2333" y="928"/>
                  <a:pt x="2333" y="937"/>
                </a:cubicBezTo>
                <a:cubicBezTo>
                  <a:pt x="2333" y="945"/>
                  <a:pt x="2340" y="951"/>
                  <a:pt x="2348" y="951"/>
                </a:cubicBezTo>
                <a:cubicBezTo>
                  <a:pt x="2356" y="951"/>
                  <a:pt x="2363" y="945"/>
                  <a:pt x="2363" y="937"/>
                </a:cubicBezTo>
                <a:cubicBezTo>
                  <a:pt x="2363" y="928"/>
                  <a:pt x="2356" y="922"/>
                  <a:pt x="2348" y="922"/>
                </a:cubicBezTo>
                <a:close/>
                <a:moveTo>
                  <a:pt x="2348" y="955"/>
                </a:moveTo>
                <a:cubicBezTo>
                  <a:pt x="2340" y="955"/>
                  <a:pt x="2333" y="961"/>
                  <a:pt x="2333" y="970"/>
                </a:cubicBezTo>
                <a:cubicBezTo>
                  <a:pt x="2333" y="978"/>
                  <a:pt x="2340" y="984"/>
                  <a:pt x="2348" y="984"/>
                </a:cubicBezTo>
                <a:cubicBezTo>
                  <a:pt x="2356" y="984"/>
                  <a:pt x="2363" y="978"/>
                  <a:pt x="2363" y="970"/>
                </a:cubicBezTo>
                <a:cubicBezTo>
                  <a:pt x="2363" y="961"/>
                  <a:pt x="2356" y="955"/>
                  <a:pt x="2348" y="955"/>
                </a:cubicBezTo>
                <a:close/>
                <a:moveTo>
                  <a:pt x="2348" y="988"/>
                </a:moveTo>
                <a:cubicBezTo>
                  <a:pt x="2340" y="988"/>
                  <a:pt x="2333" y="994"/>
                  <a:pt x="2333" y="1002"/>
                </a:cubicBezTo>
                <a:cubicBezTo>
                  <a:pt x="2333" y="1011"/>
                  <a:pt x="2340" y="1017"/>
                  <a:pt x="2348" y="1017"/>
                </a:cubicBezTo>
                <a:cubicBezTo>
                  <a:pt x="2356" y="1017"/>
                  <a:pt x="2363" y="1011"/>
                  <a:pt x="2363" y="1002"/>
                </a:cubicBezTo>
                <a:cubicBezTo>
                  <a:pt x="2363" y="994"/>
                  <a:pt x="2356" y="988"/>
                  <a:pt x="2348" y="988"/>
                </a:cubicBezTo>
                <a:close/>
                <a:moveTo>
                  <a:pt x="2348" y="1021"/>
                </a:moveTo>
                <a:cubicBezTo>
                  <a:pt x="2340" y="1021"/>
                  <a:pt x="2333" y="1027"/>
                  <a:pt x="2333" y="1035"/>
                </a:cubicBezTo>
                <a:cubicBezTo>
                  <a:pt x="2333" y="1044"/>
                  <a:pt x="2340" y="1050"/>
                  <a:pt x="2348" y="1050"/>
                </a:cubicBezTo>
                <a:cubicBezTo>
                  <a:pt x="2356" y="1050"/>
                  <a:pt x="2363" y="1044"/>
                  <a:pt x="2363" y="1035"/>
                </a:cubicBezTo>
                <a:cubicBezTo>
                  <a:pt x="2363" y="1027"/>
                  <a:pt x="2356" y="1021"/>
                  <a:pt x="2348" y="1021"/>
                </a:cubicBezTo>
                <a:close/>
                <a:moveTo>
                  <a:pt x="2348" y="1053"/>
                </a:moveTo>
                <a:cubicBezTo>
                  <a:pt x="2340" y="1053"/>
                  <a:pt x="2333" y="1060"/>
                  <a:pt x="2333" y="1068"/>
                </a:cubicBezTo>
                <a:cubicBezTo>
                  <a:pt x="2333" y="1076"/>
                  <a:pt x="2340" y="1083"/>
                  <a:pt x="2348" y="1083"/>
                </a:cubicBezTo>
                <a:cubicBezTo>
                  <a:pt x="2356" y="1083"/>
                  <a:pt x="2363" y="1076"/>
                  <a:pt x="2363" y="1068"/>
                </a:cubicBezTo>
                <a:cubicBezTo>
                  <a:pt x="2363" y="1060"/>
                  <a:pt x="2356" y="1053"/>
                  <a:pt x="2348" y="1053"/>
                </a:cubicBezTo>
                <a:close/>
                <a:moveTo>
                  <a:pt x="2348" y="1086"/>
                </a:moveTo>
                <a:cubicBezTo>
                  <a:pt x="2340" y="1086"/>
                  <a:pt x="2333" y="1093"/>
                  <a:pt x="2333" y="1101"/>
                </a:cubicBezTo>
                <a:cubicBezTo>
                  <a:pt x="2333" y="1109"/>
                  <a:pt x="2340" y="1116"/>
                  <a:pt x="2348" y="1116"/>
                </a:cubicBezTo>
                <a:cubicBezTo>
                  <a:pt x="2356" y="1116"/>
                  <a:pt x="2363" y="1109"/>
                  <a:pt x="2363" y="1101"/>
                </a:cubicBezTo>
                <a:cubicBezTo>
                  <a:pt x="2363" y="1093"/>
                  <a:pt x="2356" y="1086"/>
                  <a:pt x="2348" y="1086"/>
                </a:cubicBezTo>
                <a:close/>
                <a:moveTo>
                  <a:pt x="2348" y="1119"/>
                </a:moveTo>
                <a:cubicBezTo>
                  <a:pt x="2340" y="1119"/>
                  <a:pt x="2333" y="1126"/>
                  <a:pt x="2333" y="1134"/>
                </a:cubicBezTo>
                <a:cubicBezTo>
                  <a:pt x="2333" y="1142"/>
                  <a:pt x="2340" y="1149"/>
                  <a:pt x="2348" y="1149"/>
                </a:cubicBezTo>
                <a:cubicBezTo>
                  <a:pt x="2356" y="1149"/>
                  <a:pt x="2363" y="1142"/>
                  <a:pt x="2363" y="1134"/>
                </a:cubicBezTo>
                <a:cubicBezTo>
                  <a:pt x="2363" y="1126"/>
                  <a:pt x="2356" y="1119"/>
                  <a:pt x="2348" y="1119"/>
                </a:cubicBezTo>
                <a:close/>
                <a:moveTo>
                  <a:pt x="2348" y="1152"/>
                </a:moveTo>
                <a:cubicBezTo>
                  <a:pt x="2340" y="1152"/>
                  <a:pt x="2333" y="1159"/>
                  <a:pt x="2333" y="1167"/>
                </a:cubicBezTo>
                <a:cubicBezTo>
                  <a:pt x="2333" y="1175"/>
                  <a:pt x="2340" y="1182"/>
                  <a:pt x="2348" y="1182"/>
                </a:cubicBezTo>
                <a:cubicBezTo>
                  <a:pt x="2356" y="1182"/>
                  <a:pt x="2363" y="1175"/>
                  <a:pt x="2363" y="1167"/>
                </a:cubicBezTo>
                <a:cubicBezTo>
                  <a:pt x="2363" y="1159"/>
                  <a:pt x="2356" y="1152"/>
                  <a:pt x="2348" y="1152"/>
                </a:cubicBezTo>
                <a:close/>
                <a:moveTo>
                  <a:pt x="2348" y="1185"/>
                </a:moveTo>
                <a:cubicBezTo>
                  <a:pt x="2340" y="1185"/>
                  <a:pt x="2333" y="1192"/>
                  <a:pt x="2333" y="1200"/>
                </a:cubicBezTo>
                <a:cubicBezTo>
                  <a:pt x="2333" y="1208"/>
                  <a:pt x="2340" y="1215"/>
                  <a:pt x="2348" y="1215"/>
                </a:cubicBezTo>
                <a:cubicBezTo>
                  <a:pt x="2356" y="1215"/>
                  <a:pt x="2363" y="1208"/>
                  <a:pt x="2363" y="1200"/>
                </a:cubicBezTo>
                <a:cubicBezTo>
                  <a:pt x="2363" y="1192"/>
                  <a:pt x="2356" y="1185"/>
                  <a:pt x="2348" y="1185"/>
                </a:cubicBezTo>
                <a:close/>
                <a:moveTo>
                  <a:pt x="2348" y="1218"/>
                </a:moveTo>
                <a:cubicBezTo>
                  <a:pt x="2340" y="1218"/>
                  <a:pt x="2333" y="1225"/>
                  <a:pt x="2333" y="1233"/>
                </a:cubicBezTo>
                <a:cubicBezTo>
                  <a:pt x="2333" y="1241"/>
                  <a:pt x="2340" y="1248"/>
                  <a:pt x="2348" y="1248"/>
                </a:cubicBezTo>
                <a:cubicBezTo>
                  <a:pt x="2356" y="1248"/>
                  <a:pt x="2363" y="1241"/>
                  <a:pt x="2363" y="1233"/>
                </a:cubicBezTo>
                <a:cubicBezTo>
                  <a:pt x="2363" y="1225"/>
                  <a:pt x="2356" y="1218"/>
                  <a:pt x="2348" y="1218"/>
                </a:cubicBezTo>
                <a:close/>
                <a:moveTo>
                  <a:pt x="2348" y="1251"/>
                </a:moveTo>
                <a:cubicBezTo>
                  <a:pt x="2340" y="1251"/>
                  <a:pt x="2333" y="1258"/>
                  <a:pt x="2333" y="1266"/>
                </a:cubicBezTo>
                <a:cubicBezTo>
                  <a:pt x="2333" y="1274"/>
                  <a:pt x="2340" y="1281"/>
                  <a:pt x="2348" y="1281"/>
                </a:cubicBezTo>
                <a:cubicBezTo>
                  <a:pt x="2356" y="1281"/>
                  <a:pt x="2363" y="1274"/>
                  <a:pt x="2363" y="1266"/>
                </a:cubicBezTo>
                <a:cubicBezTo>
                  <a:pt x="2363" y="1258"/>
                  <a:pt x="2356" y="1251"/>
                  <a:pt x="2348" y="1251"/>
                </a:cubicBezTo>
                <a:close/>
                <a:moveTo>
                  <a:pt x="2348" y="1284"/>
                </a:moveTo>
                <a:cubicBezTo>
                  <a:pt x="2340" y="1284"/>
                  <a:pt x="2333" y="1291"/>
                  <a:pt x="2333" y="1299"/>
                </a:cubicBezTo>
                <a:cubicBezTo>
                  <a:pt x="2333" y="1307"/>
                  <a:pt x="2340" y="1314"/>
                  <a:pt x="2348" y="1314"/>
                </a:cubicBezTo>
                <a:cubicBezTo>
                  <a:pt x="2356" y="1314"/>
                  <a:pt x="2363" y="1307"/>
                  <a:pt x="2363" y="1299"/>
                </a:cubicBezTo>
                <a:cubicBezTo>
                  <a:pt x="2363" y="1291"/>
                  <a:pt x="2356" y="1284"/>
                  <a:pt x="2348" y="1284"/>
                </a:cubicBezTo>
                <a:close/>
                <a:moveTo>
                  <a:pt x="2348" y="1317"/>
                </a:moveTo>
                <a:cubicBezTo>
                  <a:pt x="2340" y="1317"/>
                  <a:pt x="2333" y="1323"/>
                  <a:pt x="2333" y="1332"/>
                </a:cubicBezTo>
                <a:cubicBezTo>
                  <a:pt x="2333" y="1340"/>
                  <a:pt x="2340" y="1346"/>
                  <a:pt x="2348" y="1346"/>
                </a:cubicBezTo>
                <a:cubicBezTo>
                  <a:pt x="2356" y="1346"/>
                  <a:pt x="2363" y="1340"/>
                  <a:pt x="2363" y="1332"/>
                </a:cubicBezTo>
                <a:cubicBezTo>
                  <a:pt x="2363" y="1323"/>
                  <a:pt x="2356" y="1317"/>
                  <a:pt x="2348" y="1317"/>
                </a:cubicBezTo>
                <a:close/>
                <a:moveTo>
                  <a:pt x="2348" y="1350"/>
                </a:moveTo>
                <a:cubicBezTo>
                  <a:pt x="2340" y="1350"/>
                  <a:pt x="2333" y="1356"/>
                  <a:pt x="2333" y="1365"/>
                </a:cubicBezTo>
                <a:cubicBezTo>
                  <a:pt x="2333" y="1373"/>
                  <a:pt x="2340" y="1379"/>
                  <a:pt x="2348" y="1379"/>
                </a:cubicBezTo>
                <a:cubicBezTo>
                  <a:pt x="2356" y="1379"/>
                  <a:pt x="2363" y="1373"/>
                  <a:pt x="2363" y="1365"/>
                </a:cubicBezTo>
                <a:cubicBezTo>
                  <a:pt x="2363" y="1356"/>
                  <a:pt x="2356" y="1350"/>
                  <a:pt x="2348" y="1350"/>
                </a:cubicBezTo>
                <a:close/>
                <a:moveTo>
                  <a:pt x="2348" y="1383"/>
                </a:moveTo>
                <a:cubicBezTo>
                  <a:pt x="2340" y="1383"/>
                  <a:pt x="2333" y="1389"/>
                  <a:pt x="2333" y="1397"/>
                </a:cubicBezTo>
                <a:cubicBezTo>
                  <a:pt x="2333" y="1406"/>
                  <a:pt x="2340" y="1412"/>
                  <a:pt x="2348" y="1412"/>
                </a:cubicBezTo>
                <a:cubicBezTo>
                  <a:pt x="2356" y="1412"/>
                  <a:pt x="2363" y="1406"/>
                  <a:pt x="2363" y="1397"/>
                </a:cubicBezTo>
                <a:cubicBezTo>
                  <a:pt x="2363" y="1389"/>
                  <a:pt x="2356" y="1383"/>
                  <a:pt x="2348" y="1383"/>
                </a:cubicBezTo>
                <a:close/>
                <a:moveTo>
                  <a:pt x="2348" y="1416"/>
                </a:moveTo>
                <a:cubicBezTo>
                  <a:pt x="2340" y="1416"/>
                  <a:pt x="2333" y="1422"/>
                  <a:pt x="2333" y="1430"/>
                </a:cubicBezTo>
                <a:cubicBezTo>
                  <a:pt x="2333" y="1439"/>
                  <a:pt x="2340" y="1445"/>
                  <a:pt x="2348" y="1445"/>
                </a:cubicBezTo>
                <a:cubicBezTo>
                  <a:pt x="2356" y="1445"/>
                  <a:pt x="2363" y="1439"/>
                  <a:pt x="2363" y="1430"/>
                </a:cubicBezTo>
                <a:cubicBezTo>
                  <a:pt x="2363" y="1422"/>
                  <a:pt x="2356" y="1416"/>
                  <a:pt x="2348" y="1416"/>
                </a:cubicBezTo>
                <a:close/>
                <a:moveTo>
                  <a:pt x="2381" y="0"/>
                </a:moveTo>
                <a:cubicBezTo>
                  <a:pt x="2373" y="0"/>
                  <a:pt x="2366" y="7"/>
                  <a:pt x="2366" y="15"/>
                </a:cubicBezTo>
                <a:cubicBezTo>
                  <a:pt x="2366" y="23"/>
                  <a:pt x="2373" y="30"/>
                  <a:pt x="2381" y="30"/>
                </a:cubicBezTo>
                <a:cubicBezTo>
                  <a:pt x="2389" y="30"/>
                  <a:pt x="2396" y="23"/>
                  <a:pt x="2396" y="15"/>
                </a:cubicBezTo>
                <a:cubicBezTo>
                  <a:pt x="2396" y="7"/>
                  <a:pt x="2389" y="0"/>
                  <a:pt x="2381" y="0"/>
                </a:cubicBezTo>
                <a:close/>
                <a:moveTo>
                  <a:pt x="2381" y="33"/>
                </a:moveTo>
                <a:cubicBezTo>
                  <a:pt x="2373" y="33"/>
                  <a:pt x="2366" y="40"/>
                  <a:pt x="2366" y="48"/>
                </a:cubicBezTo>
                <a:cubicBezTo>
                  <a:pt x="2366" y="56"/>
                  <a:pt x="2373" y="63"/>
                  <a:pt x="2381" y="63"/>
                </a:cubicBezTo>
                <a:cubicBezTo>
                  <a:pt x="2389" y="63"/>
                  <a:pt x="2396" y="56"/>
                  <a:pt x="2396" y="48"/>
                </a:cubicBezTo>
                <a:cubicBezTo>
                  <a:pt x="2396" y="40"/>
                  <a:pt x="2389" y="33"/>
                  <a:pt x="2381" y="33"/>
                </a:cubicBezTo>
                <a:close/>
                <a:moveTo>
                  <a:pt x="2381" y="66"/>
                </a:moveTo>
                <a:cubicBezTo>
                  <a:pt x="2373" y="66"/>
                  <a:pt x="2366" y="72"/>
                  <a:pt x="2366" y="81"/>
                </a:cubicBezTo>
                <a:cubicBezTo>
                  <a:pt x="2366" y="89"/>
                  <a:pt x="2373" y="95"/>
                  <a:pt x="2381" y="95"/>
                </a:cubicBezTo>
                <a:cubicBezTo>
                  <a:pt x="2389" y="95"/>
                  <a:pt x="2396" y="89"/>
                  <a:pt x="2396" y="81"/>
                </a:cubicBezTo>
                <a:cubicBezTo>
                  <a:pt x="2396" y="72"/>
                  <a:pt x="2389" y="66"/>
                  <a:pt x="2381" y="66"/>
                </a:cubicBezTo>
                <a:close/>
                <a:moveTo>
                  <a:pt x="2381" y="99"/>
                </a:moveTo>
                <a:cubicBezTo>
                  <a:pt x="2373" y="99"/>
                  <a:pt x="2366" y="105"/>
                  <a:pt x="2366" y="114"/>
                </a:cubicBezTo>
                <a:cubicBezTo>
                  <a:pt x="2366" y="122"/>
                  <a:pt x="2373" y="128"/>
                  <a:pt x="2381" y="128"/>
                </a:cubicBezTo>
                <a:cubicBezTo>
                  <a:pt x="2389" y="128"/>
                  <a:pt x="2396" y="122"/>
                  <a:pt x="2396" y="114"/>
                </a:cubicBezTo>
                <a:cubicBezTo>
                  <a:pt x="2396" y="105"/>
                  <a:pt x="2389" y="99"/>
                  <a:pt x="2381" y="99"/>
                </a:cubicBezTo>
                <a:close/>
                <a:moveTo>
                  <a:pt x="2381" y="132"/>
                </a:moveTo>
                <a:cubicBezTo>
                  <a:pt x="2373" y="132"/>
                  <a:pt x="2366" y="138"/>
                  <a:pt x="2366" y="147"/>
                </a:cubicBezTo>
                <a:cubicBezTo>
                  <a:pt x="2366" y="155"/>
                  <a:pt x="2373" y="161"/>
                  <a:pt x="2381" y="161"/>
                </a:cubicBezTo>
                <a:cubicBezTo>
                  <a:pt x="2389" y="161"/>
                  <a:pt x="2396" y="155"/>
                  <a:pt x="2396" y="147"/>
                </a:cubicBezTo>
                <a:cubicBezTo>
                  <a:pt x="2396" y="138"/>
                  <a:pt x="2389" y="132"/>
                  <a:pt x="2381" y="132"/>
                </a:cubicBezTo>
                <a:close/>
                <a:moveTo>
                  <a:pt x="2381" y="165"/>
                </a:moveTo>
                <a:cubicBezTo>
                  <a:pt x="2373" y="165"/>
                  <a:pt x="2366" y="171"/>
                  <a:pt x="2366" y="179"/>
                </a:cubicBezTo>
                <a:cubicBezTo>
                  <a:pt x="2366" y="188"/>
                  <a:pt x="2373" y="194"/>
                  <a:pt x="2381" y="194"/>
                </a:cubicBezTo>
                <a:cubicBezTo>
                  <a:pt x="2389" y="194"/>
                  <a:pt x="2396" y="188"/>
                  <a:pt x="2396" y="179"/>
                </a:cubicBezTo>
                <a:cubicBezTo>
                  <a:pt x="2396" y="171"/>
                  <a:pt x="2389" y="165"/>
                  <a:pt x="2381" y="165"/>
                </a:cubicBezTo>
                <a:close/>
                <a:moveTo>
                  <a:pt x="2381" y="198"/>
                </a:moveTo>
                <a:cubicBezTo>
                  <a:pt x="2373" y="198"/>
                  <a:pt x="2366" y="204"/>
                  <a:pt x="2366" y="212"/>
                </a:cubicBezTo>
                <a:cubicBezTo>
                  <a:pt x="2366" y="221"/>
                  <a:pt x="2373" y="227"/>
                  <a:pt x="2381" y="227"/>
                </a:cubicBezTo>
                <a:cubicBezTo>
                  <a:pt x="2389" y="227"/>
                  <a:pt x="2396" y="221"/>
                  <a:pt x="2396" y="212"/>
                </a:cubicBezTo>
                <a:cubicBezTo>
                  <a:pt x="2396" y="204"/>
                  <a:pt x="2389" y="198"/>
                  <a:pt x="2381" y="198"/>
                </a:cubicBezTo>
                <a:close/>
                <a:moveTo>
                  <a:pt x="2381" y="230"/>
                </a:moveTo>
                <a:cubicBezTo>
                  <a:pt x="2373" y="230"/>
                  <a:pt x="2366" y="237"/>
                  <a:pt x="2366" y="245"/>
                </a:cubicBezTo>
                <a:cubicBezTo>
                  <a:pt x="2366" y="253"/>
                  <a:pt x="2373" y="260"/>
                  <a:pt x="2381" y="260"/>
                </a:cubicBezTo>
                <a:cubicBezTo>
                  <a:pt x="2389" y="260"/>
                  <a:pt x="2396" y="253"/>
                  <a:pt x="2396" y="245"/>
                </a:cubicBezTo>
                <a:cubicBezTo>
                  <a:pt x="2396" y="237"/>
                  <a:pt x="2389" y="230"/>
                  <a:pt x="2381" y="230"/>
                </a:cubicBezTo>
                <a:close/>
                <a:moveTo>
                  <a:pt x="2381" y="263"/>
                </a:moveTo>
                <a:cubicBezTo>
                  <a:pt x="2373" y="263"/>
                  <a:pt x="2366" y="270"/>
                  <a:pt x="2366" y="278"/>
                </a:cubicBezTo>
                <a:cubicBezTo>
                  <a:pt x="2366" y="286"/>
                  <a:pt x="2373" y="293"/>
                  <a:pt x="2381" y="293"/>
                </a:cubicBezTo>
                <a:cubicBezTo>
                  <a:pt x="2389" y="293"/>
                  <a:pt x="2396" y="286"/>
                  <a:pt x="2396" y="278"/>
                </a:cubicBezTo>
                <a:cubicBezTo>
                  <a:pt x="2396" y="270"/>
                  <a:pt x="2389" y="263"/>
                  <a:pt x="2381" y="263"/>
                </a:cubicBezTo>
                <a:close/>
                <a:moveTo>
                  <a:pt x="2381" y="296"/>
                </a:moveTo>
                <a:cubicBezTo>
                  <a:pt x="2373" y="296"/>
                  <a:pt x="2366" y="303"/>
                  <a:pt x="2366" y="311"/>
                </a:cubicBezTo>
                <a:cubicBezTo>
                  <a:pt x="2366" y="319"/>
                  <a:pt x="2373" y="326"/>
                  <a:pt x="2381" y="326"/>
                </a:cubicBezTo>
                <a:cubicBezTo>
                  <a:pt x="2389" y="326"/>
                  <a:pt x="2396" y="319"/>
                  <a:pt x="2396" y="311"/>
                </a:cubicBezTo>
                <a:cubicBezTo>
                  <a:pt x="2396" y="303"/>
                  <a:pt x="2389" y="296"/>
                  <a:pt x="2381" y="296"/>
                </a:cubicBezTo>
                <a:close/>
                <a:moveTo>
                  <a:pt x="2381" y="329"/>
                </a:moveTo>
                <a:cubicBezTo>
                  <a:pt x="2373" y="329"/>
                  <a:pt x="2366" y="336"/>
                  <a:pt x="2366" y="344"/>
                </a:cubicBezTo>
                <a:cubicBezTo>
                  <a:pt x="2366" y="352"/>
                  <a:pt x="2373" y="359"/>
                  <a:pt x="2381" y="359"/>
                </a:cubicBezTo>
                <a:cubicBezTo>
                  <a:pt x="2389" y="359"/>
                  <a:pt x="2396" y="352"/>
                  <a:pt x="2396" y="344"/>
                </a:cubicBezTo>
                <a:cubicBezTo>
                  <a:pt x="2396" y="336"/>
                  <a:pt x="2389" y="329"/>
                  <a:pt x="2381" y="329"/>
                </a:cubicBezTo>
                <a:close/>
                <a:moveTo>
                  <a:pt x="2381" y="362"/>
                </a:moveTo>
                <a:cubicBezTo>
                  <a:pt x="2373" y="362"/>
                  <a:pt x="2366" y="369"/>
                  <a:pt x="2366" y="377"/>
                </a:cubicBezTo>
                <a:cubicBezTo>
                  <a:pt x="2366" y="385"/>
                  <a:pt x="2373" y="392"/>
                  <a:pt x="2381" y="392"/>
                </a:cubicBezTo>
                <a:cubicBezTo>
                  <a:pt x="2389" y="392"/>
                  <a:pt x="2396" y="385"/>
                  <a:pt x="2396" y="377"/>
                </a:cubicBezTo>
                <a:cubicBezTo>
                  <a:pt x="2396" y="369"/>
                  <a:pt x="2389" y="362"/>
                  <a:pt x="2381" y="362"/>
                </a:cubicBezTo>
                <a:close/>
                <a:moveTo>
                  <a:pt x="2381" y="395"/>
                </a:moveTo>
                <a:cubicBezTo>
                  <a:pt x="2373" y="395"/>
                  <a:pt x="2366" y="402"/>
                  <a:pt x="2366" y="410"/>
                </a:cubicBezTo>
                <a:cubicBezTo>
                  <a:pt x="2366" y="418"/>
                  <a:pt x="2373" y="425"/>
                  <a:pt x="2381" y="425"/>
                </a:cubicBezTo>
                <a:cubicBezTo>
                  <a:pt x="2389" y="425"/>
                  <a:pt x="2396" y="418"/>
                  <a:pt x="2396" y="410"/>
                </a:cubicBezTo>
                <a:cubicBezTo>
                  <a:pt x="2396" y="402"/>
                  <a:pt x="2389" y="395"/>
                  <a:pt x="2381" y="395"/>
                </a:cubicBezTo>
                <a:close/>
                <a:moveTo>
                  <a:pt x="2381" y="428"/>
                </a:moveTo>
                <a:cubicBezTo>
                  <a:pt x="2373" y="428"/>
                  <a:pt x="2366" y="435"/>
                  <a:pt x="2366" y="443"/>
                </a:cubicBezTo>
                <a:cubicBezTo>
                  <a:pt x="2366" y="451"/>
                  <a:pt x="2373" y="458"/>
                  <a:pt x="2381" y="458"/>
                </a:cubicBezTo>
                <a:cubicBezTo>
                  <a:pt x="2389" y="458"/>
                  <a:pt x="2396" y="451"/>
                  <a:pt x="2396" y="443"/>
                </a:cubicBezTo>
                <a:cubicBezTo>
                  <a:pt x="2396" y="435"/>
                  <a:pt x="2389" y="428"/>
                  <a:pt x="2381" y="428"/>
                </a:cubicBezTo>
                <a:close/>
                <a:moveTo>
                  <a:pt x="2381" y="461"/>
                </a:moveTo>
                <a:cubicBezTo>
                  <a:pt x="2373" y="461"/>
                  <a:pt x="2366" y="468"/>
                  <a:pt x="2366" y="476"/>
                </a:cubicBezTo>
                <a:cubicBezTo>
                  <a:pt x="2366" y="484"/>
                  <a:pt x="2373" y="491"/>
                  <a:pt x="2381" y="491"/>
                </a:cubicBezTo>
                <a:cubicBezTo>
                  <a:pt x="2389" y="491"/>
                  <a:pt x="2396" y="484"/>
                  <a:pt x="2396" y="476"/>
                </a:cubicBezTo>
                <a:cubicBezTo>
                  <a:pt x="2396" y="468"/>
                  <a:pt x="2389" y="461"/>
                  <a:pt x="2381" y="461"/>
                </a:cubicBezTo>
                <a:close/>
                <a:moveTo>
                  <a:pt x="2381" y="494"/>
                </a:moveTo>
                <a:cubicBezTo>
                  <a:pt x="2373" y="494"/>
                  <a:pt x="2366" y="500"/>
                  <a:pt x="2366" y="509"/>
                </a:cubicBezTo>
                <a:cubicBezTo>
                  <a:pt x="2366" y="517"/>
                  <a:pt x="2373" y="523"/>
                  <a:pt x="2381" y="523"/>
                </a:cubicBezTo>
                <a:cubicBezTo>
                  <a:pt x="2389" y="523"/>
                  <a:pt x="2396" y="517"/>
                  <a:pt x="2396" y="509"/>
                </a:cubicBezTo>
                <a:cubicBezTo>
                  <a:pt x="2396" y="500"/>
                  <a:pt x="2389" y="494"/>
                  <a:pt x="2381" y="494"/>
                </a:cubicBezTo>
                <a:close/>
                <a:moveTo>
                  <a:pt x="2381" y="527"/>
                </a:moveTo>
                <a:cubicBezTo>
                  <a:pt x="2373" y="527"/>
                  <a:pt x="2366" y="533"/>
                  <a:pt x="2366" y="542"/>
                </a:cubicBezTo>
                <a:cubicBezTo>
                  <a:pt x="2366" y="550"/>
                  <a:pt x="2373" y="556"/>
                  <a:pt x="2381" y="556"/>
                </a:cubicBezTo>
                <a:cubicBezTo>
                  <a:pt x="2389" y="556"/>
                  <a:pt x="2396" y="550"/>
                  <a:pt x="2396" y="542"/>
                </a:cubicBezTo>
                <a:cubicBezTo>
                  <a:pt x="2396" y="533"/>
                  <a:pt x="2389" y="527"/>
                  <a:pt x="2381" y="527"/>
                </a:cubicBezTo>
                <a:close/>
                <a:moveTo>
                  <a:pt x="2381" y="560"/>
                </a:moveTo>
                <a:cubicBezTo>
                  <a:pt x="2373" y="560"/>
                  <a:pt x="2366" y="566"/>
                  <a:pt x="2366" y="574"/>
                </a:cubicBezTo>
                <a:cubicBezTo>
                  <a:pt x="2366" y="583"/>
                  <a:pt x="2373" y="589"/>
                  <a:pt x="2381" y="589"/>
                </a:cubicBezTo>
                <a:cubicBezTo>
                  <a:pt x="2389" y="589"/>
                  <a:pt x="2396" y="583"/>
                  <a:pt x="2396" y="574"/>
                </a:cubicBezTo>
                <a:cubicBezTo>
                  <a:pt x="2396" y="566"/>
                  <a:pt x="2389" y="560"/>
                  <a:pt x="2381" y="560"/>
                </a:cubicBezTo>
                <a:close/>
                <a:moveTo>
                  <a:pt x="2381" y="593"/>
                </a:moveTo>
                <a:cubicBezTo>
                  <a:pt x="2373" y="593"/>
                  <a:pt x="2366" y="599"/>
                  <a:pt x="2366" y="607"/>
                </a:cubicBezTo>
                <a:cubicBezTo>
                  <a:pt x="2366" y="616"/>
                  <a:pt x="2373" y="622"/>
                  <a:pt x="2381" y="622"/>
                </a:cubicBezTo>
                <a:cubicBezTo>
                  <a:pt x="2389" y="622"/>
                  <a:pt x="2396" y="616"/>
                  <a:pt x="2396" y="607"/>
                </a:cubicBezTo>
                <a:cubicBezTo>
                  <a:pt x="2396" y="599"/>
                  <a:pt x="2389" y="593"/>
                  <a:pt x="2381" y="593"/>
                </a:cubicBezTo>
                <a:close/>
                <a:moveTo>
                  <a:pt x="2381" y="625"/>
                </a:moveTo>
                <a:cubicBezTo>
                  <a:pt x="2373" y="625"/>
                  <a:pt x="2366" y="632"/>
                  <a:pt x="2366" y="640"/>
                </a:cubicBezTo>
                <a:cubicBezTo>
                  <a:pt x="2366" y="648"/>
                  <a:pt x="2373" y="655"/>
                  <a:pt x="2381" y="655"/>
                </a:cubicBezTo>
                <a:cubicBezTo>
                  <a:pt x="2389" y="655"/>
                  <a:pt x="2396" y="648"/>
                  <a:pt x="2396" y="640"/>
                </a:cubicBezTo>
                <a:cubicBezTo>
                  <a:pt x="2396" y="632"/>
                  <a:pt x="2389" y="625"/>
                  <a:pt x="2381" y="625"/>
                </a:cubicBezTo>
                <a:close/>
                <a:moveTo>
                  <a:pt x="2381" y="658"/>
                </a:moveTo>
                <a:cubicBezTo>
                  <a:pt x="2373" y="658"/>
                  <a:pt x="2366" y="665"/>
                  <a:pt x="2366" y="673"/>
                </a:cubicBezTo>
                <a:cubicBezTo>
                  <a:pt x="2366" y="681"/>
                  <a:pt x="2373" y="688"/>
                  <a:pt x="2381" y="688"/>
                </a:cubicBezTo>
                <a:cubicBezTo>
                  <a:pt x="2389" y="688"/>
                  <a:pt x="2396" y="681"/>
                  <a:pt x="2396" y="673"/>
                </a:cubicBezTo>
                <a:cubicBezTo>
                  <a:pt x="2396" y="665"/>
                  <a:pt x="2389" y="658"/>
                  <a:pt x="2381" y="658"/>
                </a:cubicBezTo>
                <a:close/>
                <a:moveTo>
                  <a:pt x="2381" y="691"/>
                </a:moveTo>
                <a:cubicBezTo>
                  <a:pt x="2373" y="691"/>
                  <a:pt x="2366" y="698"/>
                  <a:pt x="2366" y="706"/>
                </a:cubicBezTo>
                <a:cubicBezTo>
                  <a:pt x="2366" y="714"/>
                  <a:pt x="2373" y="721"/>
                  <a:pt x="2381" y="721"/>
                </a:cubicBezTo>
                <a:cubicBezTo>
                  <a:pt x="2389" y="721"/>
                  <a:pt x="2396" y="714"/>
                  <a:pt x="2396" y="706"/>
                </a:cubicBezTo>
                <a:cubicBezTo>
                  <a:pt x="2396" y="698"/>
                  <a:pt x="2389" y="691"/>
                  <a:pt x="2381" y="691"/>
                </a:cubicBezTo>
                <a:close/>
                <a:moveTo>
                  <a:pt x="2381" y="724"/>
                </a:moveTo>
                <a:cubicBezTo>
                  <a:pt x="2373" y="724"/>
                  <a:pt x="2366" y="731"/>
                  <a:pt x="2366" y="739"/>
                </a:cubicBezTo>
                <a:cubicBezTo>
                  <a:pt x="2366" y="747"/>
                  <a:pt x="2373" y="754"/>
                  <a:pt x="2381" y="754"/>
                </a:cubicBezTo>
                <a:cubicBezTo>
                  <a:pt x="2389" y="754"/>
                  <a:pt x="2396" y="747"/>
                  <a:pt x="2396" y="739"/>
                </a:cubicBezTo>
                <a:cubicBezTo>
                  <a:pt x="2396" y="731"/>
                  <a:pt x="2389" y="724"/>
                  <a:pt x="2381" y="724"/>
                </a:cubicBezTo>
                <a:close/>
                <a:moveTo>
                  <a:pt x="2381" y="757"/>
                </a:moveTo>
                <a:cubicBezTo>
                  <a:pt x="2373" y="757"/>
                  <a:pt x="2366" y="764"/>
                  <a:pt x="2366" y="772"/>
                </a:cubicBezTo>
                <a:cubicBezTo>
                  <a:pt x="2366" y="780"/>
                  <a:pt x="2373" y="787"/>
                  <a:pt x="2381" y="787"/>
                </a:cubicBezTo>
                <a:cubicBezTo>
                  <a:pt x="2389" y="787"/>
                  <a:pt x="2396" y="780"/>
                  <a:pt x="2396" y="772"/>
                </a:cubicBezTo>
                <a:cubicBezTo>
                  <a:pt x="2396" y="764"/>
                  <a:pt x="2389" y="757"/>
                  <a:pt x="2381" y="757"/>
                </a:cubicBezTo>
                <a:close/>
                <a:moveTo>
                  <a:pt x="2381" y="790"/>
                </a:moveTo>
                <a:cubicBezTo>
                  <a:pt x="2373" y="790"/>
                  <a:pt x="2366" y="797"/>
                  <a:pt x="2366" y="805"/>
                </a:cubicBezTo>
                <a:cubicBezTo>
                  <a:pt x="2366" y="813"/>
                  <a:pt x="2373" y="820"/>
                  <a:pt x="2381" y="820"/>
                </a:cubicBezTo>
                <a:cubicBezTo>
                  <a:pt x="2389" y="820"/>
                  <a:pt x="2396" y="813"/>
                  <a:pt x="2396" y="805"/>
                </a:cubicBezTo>
                <a:cubicBezTo>
                  <a:pt x="2396" y="797"/>
                  <a:pt x="2389" y="790"/>
                  <a:pt x="2381" y="790"/>
                </a:cubicBezTo>
                <a:close/>
                <a:moveTo>
                  <a:pt x="2381" y="823"/>
                </a:moveTo>
                <a:cubicBezTo>
                  <a:pt x="2373" y="823"/>
                  <a:pt x="2366" y="830"/>
                  <a:pt x="2366" y="838"/>
                </a:cubicBezTo>
                <a:cubicBezTo>
                  <a:pt x="2366" y="846"/>
                  <a:pt x="2373" y="853"/>
                  <a:pt x="2381" y="853"/>
                </a:cubicBezTo>
                <a:cubicBezTo>
                  <a:pt x="2389" y="853"/>
                  <a:pt x="2396" y="846"/>
                  <a:pt x="2396" y="838"/>
                </a:cubicBezTo>
                <a:cubicBezTo>
                  <a:pt x="2396" y="830"/>
                  <a:pt x="2389" y="823"/>
                  <a:pt x="2381" y="823"/>
                </a:cubicBezTo>
                <a:close/>
                <a:moveTo>
                  <a:pt x="2381" y="856"/>
                </a:moveTo>
                <a:cubicBezTo>
                  <a:pt x="2373" y="856"/>
                  <a:pt x="2366" y="863"/>
                  <a:pt x="2366" y="871"/>
                </a:cubicBezTo>
                <a:cubicBezTo>
                  <a:pt x="2366" y="879"/>
                  <a:pt x="2373" y="886"/>
                  <a:pt x="2381" y="886"/>
                </a:cubicBezTo>
                <a:cubicBezTo>
                  <a:pt x="2389" y="886"/>
                  <a:pt x="2396" y="879"/>
                  <a:pt x="2396" y="871"/>
                </a:cubicBezTo>
                <a:cubicBezTo>
                  <a:pt x="2396" y="863"/>
                  <a:pt x="2389" y="856"/>
                  <a:pt x="2381" y="856"/>
                </a:cubicBezTo>
                <a:close/>
                <a:moveTo>
                  <a:pt x="2381" y="889"/>
                </a:moveTo>
                <a:cubicBezTo>
                  <a:pt x="2373" y="889"/>
                  <a:pt x="2366" y="895"/>
                  <a:pt x="2366" y="904"/>
                </a:cubicBezTo>
                <a:cubicBezTo>
                  <a:pt x="2366" y="912"/>
                  <a:pt x="2373" y="918"/>
                  <a:pt x="2381" y="918"/>
                </a:cubicBezTo>
                <a:cubicBezTo>
                  <a:pt x="2389" y="918"/>
                  <a:pt x="2396" y="912"/>
                  <a:pt x="2396" y="904"/>
                </a:cubicBezTo>
                <a:cubicBezTo>
                  <a:pt x="2396" y="895"/>
                  <a:pt x="2389" y="889"/>
                  <a:pt x="2381" y="889"/>
                </a:cubicBezTo>
                <a:close/>
                <a:moveTo>
                  <a:pt x="2381" y="922"/>
                </a:moveTo>
                <a:cubicBezTo>
                  <a:pt x="2373" y="922"/>
                  <a:pt x="2366" y="928"/>
                  <a:pt x="2366" y="937"/>
                </a:cubicBezTo>
                <a:cubicBezTo>
                  <a:pt x="2366" y="945"/>
                  <a:pt x="2373" y="951"/>
                  <a:pt x="2381" y="951"/>
                </a:cubicBezTo>
                <a:cubicBezTo>
                  <a:pt x="2389" y="951"/>
                  <a:pt x="2396" y="945"/>
                  <a:pt x="2396" y="937"/>
                </a:cubicBezTo>
                <a:cubicBezTo>
                  <a:pt x="2396" y="928"/>
                  <a:pt x="2389" y="922"/>
                  <a:pt x="2381" y="922"/>
                </a:cubicBezTo>
                <a:close/>
                <a:moveTo>
                  <a:pt x="2381" y="955"/>
                </a:moveTo>
                <a:cubicBezTo>
                  <a:pt x="2373" y="955"/>
                  <a:pt x="2366" y="961"/>
                  <a:pt x="2366" y="970"/>
                </a:cubicBezTo>
                <a:cubicBezTo>
                  <a:pt x="2366" y="978"/>
                  <a:pt x="2373" y="984"/>
                  <a:pt x="2381" y="984"/>
                </a:cubicBezTo>
                <a:cubicBezTo>
                  <a:pt x="2389" y="984"/>
                  <a:pt x="2396" y="978"/>
                  <a:pt x="2396" y="970"/>
                </a:cubicBezTo>
                <a:cubicBezTo>
                  <a:pt x="2396" y="961"/>
                  <a:pt x="2389" y="955"/>
                  <a:pt x="2381" y="955"/>
                </a:cubicBezTo>
                <a:close/>
                <a:moveTo>
                  <a:pt x="2381" y="988"/>
                </a:moveTo>
                <a:cubicBezTo>
                  <a:pt x="2373" y="988"/>
                  <a:pt x="2366" y="994"/>
                  <a:pt x="2366" y="1002"/>
                </a:cubicBezTo>
                <a:cubicBezTo>
                  <a:pt x="2366" y="1011"/>
                  <a:pt x="2373" y="1017"/>
                  <a:pt x="2381" y="1017"/>
                </a:cubicBezTo>
                <a:cubicBezTo>
                  <a:pt x="2389" y="1017"/>
                  <a:pt x="2396" y="1011"/>
                  <a:pt x="2396" y="1002"/>
                </a:cubicBezTo>
                <a:cubicBezTo>
                  <a:pt x="2396" y="994"/>
                  <a:pt x="2389" y="988"/>
                  <a:pt x="2381" y="988"/>
                </a:cubicBezTo>
                <a:close/>
                <a:moveTo>
                  <a:pt x="2381" y="1021"/>
                </a:moveTo>
                <a:cubicBezTo>
                  <a:pt x="2373" y="1021"/>
                  <a:pt x="2366" y="1027"/>
                  <a:pt x="2366" y="1035"/>
                </a:cubicBezTo>
                <a:cubicBezTo>
                  <a:pt x="2366" y="1044"/>
                  <a:pt x="2373" y="1050"/>
                  <a:pt x="2381" y="1050"/>
                </a:cubicBezTo>
                <a:cubicBezTo>
                  <a:pt x="2389" y="1050"/>
                  <a:pt x="2396" y="1044"/>
                  <a:pt x="2396" y="1035"/>
                </a:cubicBezTo>
                <a:cubicBezTo>
                  <a:pt x="2396" y="1027"/>
                  <a:pt x="2389" y="1021"/>
                  <a:pt x="2381" y="1021"/>
                </a:cubicBezTo>
                <a:close/>
                <a:moveTo>
                  <a:pt x="2381" y="1053"/>
                </a:moveTo>
                <a:cubicBezTo>
                  <a:pt x="2373" y="1053"/>
                  <a:pt x="2366" y="1060"/>
                  <a:pt x="2366" y="1068"/>
                </a:cubicBezTo>
                <a:cubicBezTo>
                  <a:pt x="2366" y="1076"/>
                  <a:pt x="2373" y="1083"/>
                  <a:pt x="2381" y="1083"/>
                </a:cubicBezTo>
                <a:cubicBezTo>
                  <a:pt x="2389" y="1083"/>
                  <a:pt x="2396" y="1076"/>
                  <a:pt x="2396" y="1068"/>
                </a:cubicBezTo>
                <a:cubicBezTo>
                  <a:pt x="2396" y="1060"/>
                  <a:pt x="2389" y="1053"/>
                  <a:pt x="2381" y="1053"/>
                </a:cubicBezTo>
                <a:close/>
                <a:moveTo>
                  <a:pt x="2381" y="1086"/>
                </a:moveTo>
                <a:cubicBezTo>
                  <a:pt x="2373" y="1086"/>
                  <a:pt x="2366" y="1093"/>
                  <a:pt x="2366" y="1101"/>
                </a:cubicBezTo>
                <a:cubicBezTo>
                  <a:pt x="2366" y="1109"/>
                  <a:pt x="2373" y="1116"/>
                  <a:pt x="2381" y="1116"/>
                </a:cubicBezTo>
                <a:cubicBezTo>
                  <a:pt x="2389" y="1116"/>
                  <a:pt x="2396" y="1109"/>
                  <a:pt x="2396" y="1101"/>
                </a:cubicBezTo>
                <a:cubicBezTo>
                  <a:pt x="2396" y="1093"/>
                  <a:pt x="2389" y="1086"/>
                  <a:pt x="2381" y="1086"/>
                </a:cubicBezTo>
                <a:close/>
                <a:moveTo>
                  <a:pt x="2381" y="1119"/>
                </a:moveTo>
                <a:cubicBezTo>
                  <a:pt x="2373" y="1119"/>
                  <a:pt x="2366" y="1126"/>
                  <a:pt x="2366" y="1134"/>
                </a:cubicBezTo>
                <a:cubicBezTo>
                  <a:pt x="2366" y="1142"/>
                  <a:pt x="2373" y="1149"/>
                  <a:pt x="2381" y="1149"/>
                </a:cubicBezTo>
                <a:cubicBezTo>
                  <a:pt x="2389" y="1149"/>
                  <a:pt x="2396" y="1142"/>
                  <a:pt x="2396" y="1134"/>
                </a:cubicBezTo>
                <a:cubicBezTo>
                  <a:pt x="2396" y="1126"/>
                  <a:pt x="2389" y="1119"/>
                  <a:pt x="2381" y="1119"/>
                </a:cubicBezTo>
                <a:close/>
                <a:moveTo>
                  <a:pt x="2381" y="1152"/>
                </a:moveTo>
                <a:cubicBezTo>
                  <a:pt x="2373" y="1152"/>
                  <a:pt x="2366" y="1159"/>
                  <a:pt x="2366" y="1167"/>
                </a:cubicBezTo>
                <a:cubicBezTo>
                  <a:pt x="2366" y="1175"/>
                  <a:pt x="2373" y="1182"/>
                  <a:pt x="2381" y="1182"/>
                </a:cubicBezTo>
                <a:cubicBezTo>
                  <a:pt x="2389" y="1182"/>
                  <a:pt x="2396" y="1175"/>
                  <a:pt x="2396" y="1167"/>
                </a:cubicBezTo>
                <a:cubicBezTo>
                  <a:pt x="2396" y="1159"/>
                  <a:pt x="2389" y="1152"/>
                  <a:pt x="2381" y="1152"/>
                </a:cubicBezTo>
                <a:close/>
                <a:moveTo>
                  <a:pt x="2381" y="1185"/>
                </a:moveTo>
                <a:cubicBezTo>
                  <a:pt x="2373" y="1185"/>
                  <a:pt x="2366" y="1192"/>
                  <a:pt x="2366" y="1200"/>
                </a:cubicBezTo>
                <a:cubicBezTo>
                  <a:pt x="2366" y="1208"/>
                  <a:pt x="2373" y="1215"/>
                  <a:pt x="2381" y="1215"/>
                </a:cubicBezTo>
                <a:cubicBezTo>
                  <a:pt x="2389" y="1215"/>
                  <a:pt x="2396" y="1208"/>
                  <a:pt x="2396" y="1200"/>
                </a:cubicBezTo>
                <a:cubicBezTo>
                  <a:pt x="2396" y="1192"/>
                  <a:pt x="2389" y="1185"/>
                  <a:pt x="2381" y="1185"/>
                </a:cubicBezTo>
                <a:close/>
                <a:moveTo>
                  <a:pt x="2381" y="1218"/>
                </a:moveTo>
                <a:cubicBezTo>
                  <a:pt x="2373" y="1218"/>
                  <a:pt x="2366" y="1225"/>
                  <a:pt x="2366" y="1233"/>
                </a:cubicBezTo>
                <a:cubicBezTo>
                  <a:pt x="2366" y="1241"/>
                  <a:pt x="2373" y="1248"/>
                  <a:pt x="2381" y="1248"/>
                </a:cubicBezTo>
                <a:cubicBezTo>
                  <a:pt x="2389" y="1248"/>
                  <a:pt x="2396" y="1241"/>
                  <a:pt x="2396" y="1233"/>
                </a:cubicBezTo>
                <a:cubicBezTo>
                  <a:pt x="2396" y="1225"/>
                  <a:pt x="2389" y="1218"/>
                  <a:pt x="2381" y="1218"/>
                </a:cubicBezTo>
                <a:close/>
                <a:moveTo>
                  <a:pt x="2381" y="1251"/>
                </a:moveTo>
                <a:cubicBezTo>
                  <a:pt x="2373" y="1251"/>
                  <a:pt x="2366" y="1258"/>
                  <a:pt x="2366" y="1266"/>
                </a:cubicBezTo>
                <a:cubicBezTo>
                  <a:pt x="2366" y="1274"/>
                  <a:pt x="2373" y="1281"/>
                  <a:pt x="2381" y="1281"/>
                </a:cubicBezTo>
                <a:cubicBezTo>
                  <a:pt x="2389" y="1281"/>
                  <a:pt x="2396" y="1274"/>
                  <a:pt x="2396" y="1266"/>
                </a:cubicBezTo>
                <a:cubicBezTo>
                  <a:pt x="2396" y="1258"/>
                  <a:pt x="2389" y="1251"/>
                  <a:pt x="2381" y="1251"/>
                </a:cubicBezTo>
                <a:close/>
                <a:moveTo>
                  <a:pt x="2381" y="1284"/>
                </a:moveTo>
                <a:cubicBezTo>
                  <a:pt x="2373" y="1284"/>
                  <a:pt x="2366" y="1291"/>
                  <a:pt x="2366" y="1299"/>
                </a:cubicBezTo>
                <a:cubicBezTo>
                  <a:pt x="2366" y="1307"/>
                  <a:pt x="2373" y="1314"/>
                  <a:pt x="2381" y="1314"/>
                </a:cubicBezTo>
                <a:cubicBezTo>
                  <a:pt x="2389" y="1314"/>
                  <a:pt x="2396" y="1307"/>
                  <a:pt x="2396" y="1299"/>
                </a:cubicBezTo>
                <a:cubicBezTo>
                  <a:pt x="2396" y="1291"/>
                  <a:pt x="2389" y="1284"/>
                  <a:pt x="2381" y="1284"/>
                </a:cubicBezTo>
                <a:close/>
                <a:moveTo>
                  <a:pt x="2381" y="1317"/>
                </a:moveTo>
                <a:cubicBezTo>
                  <a:pt x="2373" y="1317"/>
                  <a:pt x="2366" y="1323"/>
                  <a:pt x="2366" y="1332"/>
                </a:cubicBezTo>
                <a:cubicBezTo>
                  <a:pt x="2366" y="1340"/>
                  <a:pt x="2373" y="1346"/>
                  <a:pt x="2381" y="1346"/>
                </a:cubicBezTo>
                <a:cubicBezTo>
                  <a:pt x="2389" y="1346"/>
                  <a:pt x="2396" y="1340"/>
                  <a:pt x="2396" y="1332"/>
                </a:cubicBezTo>
                <a:cubicBezTo>
                  <a:pt x="2396" y="1323"/>
                  <a:pt x="2389" y="1317"/>
                  <a:pt x="2381" y="1317"/>
                </a:cubicBezTo>
                <a:close/>
                <a:moveTo>
                  <a:pt x="2381" y="1350"/>
                </a:moveTo>
                <a:cubicBezTo>
                  <a:pt x="2373" y="1350"/>
                  <a:pt x="2366" y="1356"/>
                  <a:pt x="2366" y="1365"/>
                </a:cubicBezTo>
                <a:cubicBezTo>
                  <a:pt x="2366" y="1373"/>
                  <a:pt x="2373" y="1379"/>
                  <a:pt x="2381" y="1379"/>
                </a:cubicBezTo>
                <a:cubicBezTo>
                  <a:pt x="2389" y="1379"/>
                  <a:pt x="2396" y="1373"/>
                  <a:pt x="2396" y="1365"/>
                </a:cubicBezTo>
                <a:cubicBezTo>
                  <a:pt x="2396" y="1356"/>
                  <a:pt x="2389" y="1350"/>
                  <a:pt x="2381" y="1350"/>
                </a:cubicBezTo>
                <a:close/>
                <a:moveTo>
                  <a:pt x="2381" y="1383"/>
                </a:moveTo>
                <a:cubicBezTo>
                  <a:pt x="2373" y="1383"/>
                  <a:pt x="2366" y="1389"/>
                  <a:pt x="2366" y="1397"/>
                </a:cubicBezTo>
                <a:cubicBezTo>
                  <a:pt x="2366" y="1406"/>
                  <a:pt x="2373" y="1412"/>
                  <a:pt x="2381" y="1412"/>
                </a:cubicBezTo>
                <a:cubicBezTo>
                  <a:pt x="2389" y="1412"/>
                  <a:pt x="2396" y="1406"/>
                  <a:pt x="2396" y="1397"/>
                </a:cubicBezTo>
                <a:cubicBezTo>
                  <a:pt x="2396" y="1389"/>
                  <a:pt x="2389" y="1383"/>
                  <a:pt x="2381" y="1383"/>
                </a:cubicBezTo>
                <a:close/>
                <a:moveTo>
                  <a:pt x="2381" y="1416"/>
                </a:moveTo>
                <a:cubicBezTo>
                  <a:pt x="2373" y="1416"/>
                  <a:pt x="2366" y="1422"/>
                  <a:pt x="2366" y="1430"/>
                </a:cubicBezTo>
                <a:cubicBezTo>
                  <a:pt x="2366" y="1439"/>
                  <a:pt x="2373" y="1445"/>
                  <a:pt x="2381" y="1445"/>
                </a:cubicBezTo>
                <a:cubicBezTo>
                  <a:pt x="2389" y="1445"/>
                  <a:pt x="2396" y="1439"/>
                  <a:pt x="2396" y="1430"/>
                </a:cubicBezTo>
                <a:cubicBezTo>
                  <a:pt x="2396" y="1422"/>
                  <a:pt x="2389" y="1416"/>
                  <a:pt x="2381" y="1416"/>
                </a:cubicBezTo>
                <a:close/>
                <a:moveTo>
                  <a:pt x="2414" y="0"/>
                </a:moveTo>
                <a:cubicBezTo>
                  <a:pt x="2406" y="0"/>
                  <a:pt x="2399" y="7"/>
                  <a:pt x="2399" y="15"/>
                </a:cubicBezTo>
                <a:cubicBezTo>
                  <a:pt x="2399" y="23"/>
                  <a:pt x="2406" y="30"/>
                  <a:pt x="2414" y="30"/>
                </a:cubicBezTo>
                <a:cubicBezTo>
                  <a:pt x="2422" y="30"/>
                  <a:pt x="2429" y="23"/>
                  <a:pt x="2429" y="15"/>
                </a:cubicBezTo>
                <a:cubicBezTo>
                  <a:pt x="2429" y="7"/>
                  <a:pt x="2422" y="0"/>
                  <a:pt x="2414" y="0"/>
                </a:cubicBezTo>
                <a:close/>
                <a:moveTo>
                  <a:pt x="2414" y="33"/>
                </a:moveTo>
                <a:cubicBezTo>
                  <a:pt x="2406" y="33"/>
                  <a:pt x="2399" y="40"/>
                  <a:pt x="2399" y="48"/>
                </a:cubicBezTo>
                <a:cubicBezTo>
                  <a:pt x="2399" y="56"/>
                  <a:pt x="2406" y="63"/>
                  <a:pt x="2414" y="63"/>
                </a:cubicBezTo>
                <a:cubicBezTo>
                  <a:pt x="2422" y="63"/>
                  <a:pt x="2429" y="56"/>
                  <a:pt x="2429" y="48"/>
                </a:cubicBezTo>
                <a:cubicBezTo>
                  <a:pt x="2429" y="40"/>
                  <a:pt x="2422" y="33"/>
                  <a:pt x="2414" y="33"/>
                </a:cubicBezTo>
                <a:close/>
                <a:moveTo>
                  <a:pt x="2414" y="66"/>
                </a:moveTo>
                <a:cubicBezTo>
                  <a:pt x="2406" y="66"/>
                  <a:pt x="2399" y="72"/>
                  <a:pt x="2399" y="81"/>
                </a:cubicBezTo>
                <a:cubicBezTo>
                  <a:pt x="2399" y="89"/>
                  <a:pt x="2406" y="95"/>
                  <a:pt x="2414" y="95"/>
                </a:cubicBezTo>
                <a:cubicBezTo>
                  <a:pt x="2422" y="95"/>
                  <a:pt x="2429" y="89"/>
                  <a:pt x="2429" y="81"/>
                </a:cubicBezTo>
                <a:cubicBezTo>
                  <a:pt x="2429" y="72"/>
                  <a:pt x="2422" y="66"/>
                  <a:pt x="2414" y="66"/>
                </a:cubicBezTo>
                <a:close/>
                <a:moveTo>
                  <a:pt x="2414" y="99"/>
                </a:moveTo>
                <a:cubicBezTo>
                  <a:pt x="2406" y="99"/>
                  <a:pt x="2399" y="105"/>
                  <a:pt x="2399" y="114"/>
                </a:cubicBezTo>
                <a:cubicBezTo>
                  <a:pt x="2399" y="122"/>
                  <a:pt x="2406" y="128"/>
                  <a:pt x="2414" y="128"/>
                </a:cubicBezTo>
                <a:cubicBezTo>
                  <a:pt x="2422" y="128"/>
                  <a:pt x="2429" y="122"/>
                  <a:pt x="2429" y="114"/>
                </a:cubicBezTo>
                <a:cubicBezTo>
                  <a:pt x="2429" y="105"/>
                  <a:pt x="2422" y="99"/>
                  <a:pt x="2414" y="99"/>
                </a:cubicBezTo>
                <a:close/>
                <a:moveTo>
                  <a:pt x="2414" y="132"/>
                </a:moveTo>
                <a:cubicBezTo>
                  <a:pt x="2406" y="132"/>
                  <a:pt x="2399" y="138"/>
                  <a:pt x="2399" y="147"/>
                </a:cubicBezTo>
                <a:cubicBezTo>
                  <a:pt x="2399" y="155"/>
                  <a:pt x="2406" y="161"/>
                  <a:pt x="2414" y="161"/>
                </a:cubicBezTo>
                <a:cubicBezTo>
                  <a:pt x="2422" y="161"/>
                  <a:pt x="2429" y="155"/>
                  <a:pt x="2429" y="147"/>
                </a:cubicBezTo>
                <a:cubicBezTo>
                  <a:pt x="2429" y="138"/>
                  <a:pt x="2422" y="132"/>
                  <a:pt x="2414" y="132"/>
                </a:cubicBezTo>
                <a:close/>
                <a:moveTo>
                  <a:pt x="2414" y="165"/>
                </a:moveTo>
                <a:cubicBezTo>
                  <a:pt x="2406" y="165"/>
                  <a:pt x="2399" y="171"/>
                  <a:pt x="2399" y="179"/>
                </a:cubicBezTo>
                <a:cubicBezTo>
                  <a:pt x="2399" y="188"/>
                  <a:pt x="2406" y="194"/>
                  <a:pt x="2414" y="194"/>
                </a:cubicBezTo>
                <a:cubicBezTo>
                  <a:pt x="2422" y="194"/>
                  <a:pt x="2429" y="188"/>
                  <a:pt x="2429" y="179"/>
                </a:cubicBezTo>
                <a:cubicBezTo>
                  <a:pt x="2429" y="171"/>
                  <a:pt x="2422" y="165"/>
                  <a:pt x="2414" y="165"/>
                </a:cubicBezTo>
                <a:close/>
                <a:moveTo>
                  <a:pt x="2414" y="198"/>
                </a:moveTo>
                <a:cubicBezTo>
                  <a:pt x="2406" y="198"/>
                  <a:pt x="2399" y="204"/>
                  <a:pt x="2399" y="212"/>
                </a:cubicBezTo>
                <a:cubicBezTo>
                  <a:pt x="2399" y="221"/>
                  <a:pt x="2406" y="227"/>
                  <a:pt x="2414" y="227"/>
                </a:cubicBezTo>
                <a:cubicBezTo>
                  <a:pt x="2422" y="227"/>
                  <a:pt x="2429" y="221"/>
                  <a:pt x="2429" y="212"/>
                </a:cubicBezTo>
                <a:cubicBezTo>
                  <a:pt x="2429" y="204"/>
                  <a:pt x="2422" y="198"/>
                  <a:pt x="2414" y="198"/>
                </a:cubicBezTo>
                <a:close/>
                <a:moveTo>
                  <a:pt x="2414" y="230"/>
                </a:moveTo>
                <a:cubicBezTo>
                  <a:pt x="2406" y="230"/>
                  <a:pt x="2399" y="237"/>
                  <a:pt x="2399" y="245"/>
                </a:cubicBezTo>
                <a:cubicBezTo>
                  <a:pt x="2399" y="253"/>
                  <a:pt x="2406" y="260"/>
                  <a:pt x="2414" y="260"/>
                </a:cubicBezTo>
                <a:cubicBezTo>
                  <a:pt x="2422" y="260"/>
                  <a:pt x="2429" y="253"/>
                  <a:pt x="2429" y="245"/>
                </a:cubicBezTo>
                <a:cubicBezTo>
                  <a:pt x="2429" y="237"/>
                  <a:pt x="2422" y="230"/>
                  <a:pt x="2414" y="230"/>
                </a:cubicBezTo>
                <a:close/>
                <a:moveTo>
                  <a:pt x="2414" y="263"/>
                </a:moveTo>
                <a:cubicBezTo>
                  <a:pt x="2406" y="263"/>
                  <a:pt x="2399" y="270"/>
                  <a:pt x="2399" y="278"/>
                </a:cubicBezTo>
                <a:cubicBezTo>
                  <a:pt x="2399" y="286"/>
                  <a:pt x="2406" y="293"/>
                  <a:pt x="2414" y="293"/>
                </a:cubicBezTo>
                <a:cubicBezTo>
                  <a:pt x="2422" y="293"/>
                  <a:pt x="2429" y="286"/>
                  <a:pt x="2429" y="278"/>
                </a:cubicBezTo>
                <a:cubicBezTo>
                  <a:pt x="2429" y="270"/>
                  <a:pt x="2422" y="263"/>
                  <a:pt x="2414" y="263"/>
                </a:cubicBezTo>
                <a:close/>
                <a:moveTo>
                  <a:pt x="2414" y="296"/>
                </a:moveTo>
                <a:cubicBezTo>
                  <a:pt x="2406" y="296"/>
                  <a:pt x="2399" y="303"/>
                  <a:pt x="2399" y="311"/>
                </a:cubicBezTo>
                <a:cubicBezTo>
                  <a:pt x="2399" y="319"/>
                  <a:pt x="2406" y="326"/>
                  <a:pt x="2414" y="326"/>
                </a:cubicBezTo>
                <a:cubicBezTo>
                  <a:pt x="2422" y="326"/>
                  <a:pt x="2429" y="319"/>
                  <a:pt x="2429" y="311"/>
                </a:cubicBezTo>
                <a:cubicBezTo>
                  <a:pt x="2429" y="303"/>
                  <a:pt x="2422" y="296"/>
                  <a:pt x="2414" y="296"/>
                </a:cubicBezTo>
                <a:close/>
                <a:moveTo>
                  <a:pt x="2414" y="329"/>
                </a:moveTo>
                <a:cubicBezTo>
                  <a:pt x="2406" y="329"/>
                  <a:pt x="2399" y="336"/>
                  <a:pt x="2399" y="344"/>
                </a:cubicBezTo>
                <a:cubicBezTo>
                  <a:pt x="2399" y="352"/>
                  <a:pt x="2406" y="359"/>
                  <a:pt x="2414" y="359"/>
                </a:cubicBezTo>
                <a:cubicBezTo>
                  <a:pt x="2422" y="359"/>
                  <a:pt x="2429" y="352"/>
                  <a:pt x="2429" y="344"/>
                </a:cubicBezTo>
                <a:cubicBezTo>
                  <a:pt x="2429" y="336"/>
                  <a:pt x="2422" y="329"/>
                  <a:pt x="2414" y="329"/>
                </a:cubicBezTo>
                <a:close/>
                <a:moveTo>
                  <a:pt x="2414" y="362"/>
                </a:moveTo>
                <a:cubicBezTo>
                  <a:pt x="2406" y="362"/>
                  <a:pt x="2399" y="369"/>
                  <a:pt x="2399" y="377"/>
                </a:cubicBezTo>
                <a:cubicBezTo>
                  <a:pt x="2399" y="385"/>
                  <a:pt x="2406" y="392"/>
                  <a:pt x="2414" y="392"/>
                </a:cubicBezTo>
                <a:cubicBezTo>
                  <a:pt x="2422" y="392"/>
                  <a:pt x="2429" y="385"/>
                  <a:pt x="2429" y="377"/>
                </a:cubicBezTo>
                <a:cubicBezTo>
                  <a:pt x="2429" y="369"/>
                  <a:pt x="2422" y="362"/>
                  <a:pt x="2414" y="362"/>
                </a:cubicBezTo>
                <a:close/>
                <a:moveTo>
                  <a:pt x="2414" y="395"/>
                </a:moveTo>
                <a:cubicBezTo>
                  <a:pt x="2406" y="395"/>
                  <a:pt x="2399" y="402"/>
                  <a:pt x="2399" y="410"/>
                </a:cubicBezTo>
                <a:cubicBezTo>
                  <a:pt x="2399" y="418"/>
                  <a:pt x="2406" y="425"/>
                  <a:pt x="2414" y="425"/>
                </a:cubicBezTo>
                <a:cubicBezTo>
                  <a:pt x="2422" y="425"/>
                  <a:pt x="2429" y="418"/>
                  <a:pt x="2429" y="410"/>
                </a:cubicBezTo>
                <a:cubicBezTo>
                  <a:pt x="2429" y="402"/>
                  <a:pt x="2422" y="395"/>
                  <a:pt x="2414" y="395"/>
                </a:cubicBezTo>
                <a:close/>
                <a:moveTo>
                  <a:pt x="2414" y="428"/>
                </a:moveTo>
                <a:cubicBezTo>
                  <a:pt x="2406" y="428"/>
                  <a:pt x="2399" y="435"/>
                  <a:pt x="2399" y="443"/>
                </a:cubicBezTo>
                <a:cubicBezTo>
                  <a:pt x="2399" y="451"/>
                  <a:pt x="2406" y="458"/>
                  <a:pt x="2414" y="458"/>
                </a:cubicBezTo>
                <a:cubicBezTo>
                  <a:pt x="2422" y="458"/>
                  <a:pt x="2429" y="451"/>
                  <a:pt x="2429" y="443"/>
                </a:cubicBezTo>
                <a:cubicBezTo>
                  <a:pt x="2429" y="435"/>
                  <a:pt x="2422" y="428"/>
                  <a:pt x="2414" y="428"/>
                </a:cubicBezTo>
                <a:close/>
                <a:moveTo>
                  <a:pt x="2414" y="461"/>
                </a:moveTo>
                <a:cubicBezTo>
                  <a:pt x="2406" y="461"/>
                  <a:pt x="2399" y="468"/>
                  <a:pt x="2399" y="476"/>
                </a:cubicBezTo>
                <a:cubicBezTo>
                  <a:pt x="2399" y="484"/>
                  <a:pt x="2406" y="491"/>
                  <a:pt x="2414" y="491"/>
                </a:cubicBezTo>
                <a:cubicBezTo>
                  <a:pt x="2422" y="491"/>
                  <a:pt x="2429" y="484"/>
                  <a:pt x="2429" y="476"/>
                </a:cubicBezTo>
                <a:cubicBezTo>
                  <a:pt x="2429" y="468"/>
                  <a:pt x="2422" y="461"/>
                  <a:pt x="2414" y="461"/>
                </a:cubicBezTo>
                <a:close/>
                <a:moveTo>
                  <a:pt x="2414" y="494"/>
                </a:moveTo>
                <a:cubicBezTo>
                  <a:pt x="2406" y="494"/>
                  <a:pt x="2399" y="500"/>
                  <a:pt x="2399" y="509"/>
                </a:cubicBezTo>
                <a:cubicBezTo>
                  <a:pt x="2399" y="517"/>
                  <a:pt x="2406" y="523"/>
                  <a:pt x="2414" y="523"/>
                </a:cubicBezTo>
                <a:cubicBezTo>
                  <a:pt x="2422" y="523"/>
                  <a:pt x="2429" y="517"/>
                  <a:pt x="2429" y="509"/>
                </a:cubicBezTo>
                <a:cubicBezTo>
                  <a:pt x="2429" y="500"/>
                  <a:pt x="2422" y="494"/>
                  <a:pt x="2414" y="494"/>
                </a:cubicBezTo>
                <a:close/>
                <a:moveTo>
                  <a:pt x="2414" y="527"/>
                </a:moveTo>
                <a:cubicBezTo>
                  <a:pt x="2406" y="527"/>
                  <a:pt x="2399" y="533"/>
                  <a:pt x="2399" y="542"/>
                </a:cubicBezTo>
                <a:cubicBezTo>
                  <a:pt x="2399" y="550"/>
                  <a:pt x="2406" y="556"/>
                  <a:pt x="2414" y="556"/>
                </a:cubicBezTo>
                <a:cubicBezTo>
                  <a:pt x="2422" y="556"/>
                  <a:pt x="2429" y="550"/>
                  <a:pt x="2429" y="542"/>
                </a:cubicBezTo>
                <a:cubicBezTo>
                  <a:pt x="2429" y="533"/>
                  <a:pt x="2422" y="527"/>
                  <a:pt x="2414" y="527"/>
                </a:cubicBezTo>
                <a:close/>
                <a:moveTo>
                  <a:pt x="2414" y="560"/>
                </a:moveTo>
                <a:cubicBezTo>
                  <a:pt x="2406" y="560"/>
                  <a:pt x="2399" y="566"/>
                  <a:pt x="2399" y="574"/>
                </a:cubicBezTo>
                <a:cubicBezTo>
                  <a:pt x="2399" y="583"/>
                  <a:pt x="2406" y="589"/>
                  <a:pt x="2414" y="589"/>
                </a:cubicBezTo>
                <a:cubicBezTo>
                  <a:pt x="2422" y="589"/>
                  <a:pt x="2429" y="583"/>
                  <a:pt x="2429" y="574"/>
                </a:cubicBezTo>
                <a:cubicBezTo>
                  <a:pt x="2429" y="566"/>
                  <a:pt x="2422" y="560"/>
                  <a:pt x="2414" y="560"/>
                </a:cubicBezTo>
                <a:close/>
                <a:moveTo>
                  <a:pt x="2414" y="593"/>
                </a:moveTo>
                <a:cubicBezTo>
                  <a:pt x="2406" y="593"/>
                  <a:pt x="2399" y="599"/>
                  <a:pt x="2399" y="607"/>
                </a:cubicBezTo>
                <a:cubicBezTo>
                  <a:pt x="2399" y="616"/>
                  <a:pt x="2406" y="622"/>
                  <a:pt x="2414" y="622"/>
                </a:cubicBezTo>
                <a:cubicBezTo>
                  <a:pt x="2422" y="622"/>
                  <a:pt x="2429" y="616"/>
                  <a:pt x="2429" y="607"/>
                </a:cubicBezTo>
                <a:cubicBezTo>
                  <a:pt x="2429" y="599"/>
                  <a:pt x="2422" y="593"/>
                  <a:pt x="2414" y="593"/>
                </a:cubicBezTo>
                <a:close/>
                <a:moveTo>
                  <a:pt x="2414" y="625"/>
                </a:moveTo>
                <a:cubicBezTo>
                  <a:pt x="2406" y="625"/>
                  <a:pt x="2399" y="632"/>
                  <a:pt x="2399" y="640"/>
                </a:cubicBezTo>
                <a:cubicBezTo>
                  <a:pt x="2399" y="648"/>
                  <a:pt x="2406" y="655"/>
                  <a:pt x="2414" y="655"/>
                </a:cubicBezTo>
                <a:cubicBezTo>
                  <a:pt x="2422" y="655"/>
                  <a:pt x="2429" y="648"/>
                  <a:pt x="2429" y="640"/>
                </a:cubicBezTo>
                <a:cubicBezTo>
                  <a:pt x="2429" y="632"/>
                  <a:pt x="2422" y="625"/>
                  <a:pt x="2414" y="625"/>
                </a:cubicBezTo>
                <a:close/>
                <a:moveTo>
                  <a:pt x="2414" y="658"/>
                </a:moveTo>
                <a:cubicBezTo>
                  <a:pt x="2406" y="658"/>
                  <a:pt x="2399" y="665"/>
                  <a:pt x="2399" y="673"/>
                </a:cubicBezTo>
                <a:cubicBezTo>
                  <a:pt x="2399" y="681"/>
                  <a:pt x="2406" y="688"/>
                  <a:pt x="2414" y="688"/>
                </a:cubicBezTo>
                <a:cubicBezTo>
                  <a:pt x="2422" y="688"/>
                  <a:pt x="2429" y="681"/>
                  <a:pt x="2429" y="673"/>
                </a:cubicBezTo>
                <a:cubicBezTo>
                  <a:pt x="2429" y="665"/>
                  <a:pt x="2422" y="658"/>
                  <a:pt x="2414" y="658"/>
                </a:cubicBezTo>
                <a:close/>
                <a:moveTo>
                  <a:pt x="2414" y="691"/>
                </a:moveTo>
                <a:cubicBezTo>
                  <a:pt x="2406" y="691"/>
                  <a:pt x="2399" y="698"/>
                  <a:pt x="2399" y="706"/>
                </a:cubicBezTo>
                <a:cubicBezTo>
                  <a:pt x="2399" y="714"/>
                  <a:pt x="2406" y="721"/>
                  <a:pt x="2414" y="721"/>
                </a:cubicBezTo>
                <a:cubicBezTo>
                  <a:pt x="2422" y="721"/>
                  <a:pt x="2429" y="714"/>
                  <a:pt x="2429" y="706"/>
                </a:cubicBezTo>
                <a:cubicBezTo>
                  <a:pt x="2429" y="698"/>
                  <a:pt x="2422" y="691"/>
                  <a:pt x="2414" y="691"/>
                </a:cubicBezTo>
                <a:close/>
                <a:moveTo>
                  <a:pt x="2414" y="724"/>
                </a:moveTo>
                <a:cubicBezTo>
                  <a:pt x="2406" y="724"/>
                  <a:pt x="2399" y="731"/>
                  <a:pt x="2399" y="739"/>
                </a:cubicBezTo>
                <a:cubicBezTo>
                  <a:pt x="2399" y="747"/>
                  <a:pt x="2406" y="754"/>
                  <a:pt x="2414" y="754"/>
                </a:cubicBezTo>
                <a:cubicBezTo>
                  <a:pt x="2422" y="754"/>
                  <a:pt x="2429" y="747"/>
                  <a:pt x="2429" y="739"/>
                </a:cubicBezTo>
                <a:cubicBezTo>
                  <a:pt x="2429" y="731"/>
                  <a:pt x="2422" y="724"/>
                  <a:pt x="2414" y="724"/>
                </a:cubicBezTo>
                <a:close/>
                <a:moveTo>
                  <a:pt x="2414" y="757"/>
                </a:moveTo>
                <a:cubicBezTo>
                  <a:pt x="2406" y="757"/>
                  <a:pt x="2399" y="764"/>
                  <a:pt x="2399" y="772"/>
                </a:cubicBezTo>
                <a:cubicBezTo>
                  <a:pt x="2399" y="780"/>
                  <a:pt x="2406" y="787"/>
                  <a:pt x="2414" y="787"/>
                </a:cubicBezTo>
                <a:cubicBezTo>
                  <a:pt x="2422" y="787"/>
                  <a:pt x="2429" y="780"/>
                  <a:pt x="2429" y="772"/>
                </a:cubicBezTo>
                <a:cubicBezTo>
                  <a:pt x="2429" y="764"/>
                  <a:pt x="2422" y="757"/>
                  <a:pt x="2414" y="757"/>
                </a:cubicBezTo>
                <a:close/>
                <a:moveTo>
                  <a:pt x="2414" y="790"/>
                </a:moveTo>
                <a:cubicBezTo>
                  <a:pt x="2406" y="790"/>
                  <a:pt x="2399" y="797"/>
                  <a:pt x="2399" y="805"/>
                </a:cubicBezTo>
                <a:cubicBezTo>
                  <a:pt x="2399" y="813"/>
                  <a:pt x="2406" y="820"/>
                  <a:pt x="2414" y="820"/>
                </a:cubicBezTo>
                <a:cubicBezTo>
                  <a:pt x="2422" y="820"/>
                  <a:pt x="2429" y="813"/>
                  <a:pt x="2429" y="805"/>
                </a:cubicBezTo>
                <a:cubicBezTo>
                  <a:pt x="2429" y="797"/>
                  <a:pt x="2422" y="790"/>
                  <a:pt x="2414" y="790"/>
                </a:cubicBezTo>
                <a:close/>
                <a:moveTo>
                  <a:pt x="2414" y="823"/>
                </a:moveTo>
                <a:cubicBezTo>
                  <a:pt x="2406" y="823"/>
                  <a:pt x="2399" y="830"/>
                  <a:pt x="2399" y="838"/>
                </a:cubicBezTo>
                <a:cubicBezTo>
                  <a:pt x="2399" y="846"/>
                  <a:pt x="2406" y="853"/>
                  <a:pt x="2414" y="853"/>
                </a:cubicBezTo>
                <a:cubicBezTo>
                  <a:pt x="2422" y="853"/>
                  <a:pt x="2429" y="846"/>
                  <a:pt x="2429" y="838"/>
                </a:cubicBezTo>
                <a:cubicBezTo>
                  <a:pt x="2429" y="830"/>
                  <a:pt x="2422" y="823"/>
                  <a:pt x="2414" y="823"/>
                </a:cubicBezTo>
                <a:close/>
                <a:moveTo>
                  <a:pt x="2414" y="856"/>
                </a:moveTo>
                <a:cubicBezTo>
                  <a:pt x="2406" y="856"/>
                  <a:pt x="2399" y="863"/>
                  <a:pt x="2399" y="871"/>
                </a:cubicBezTo>
                <a:cubicBezTo>
                  <a:pt x="2399" y="879"/>
                  <a:pt x="2406" y="886"/>
                  <a:pt x="2414" y="886"/>
                </a:cubicBezTo>
                <a:cubicBezTo>
                  <a:pt x="2422" y="886"/>
                  <a:pt x="2429" y="879"/>
                  <a:pt x="2429" y="871"/>
                </a:cubicBezTo>
                <a:cubicBezTo>
                  <a:pt x="2429" y="863"/>
                  <a:pt x="2422" y="856"/>
                  <a:pt x="2414" y="856"/>
                </a:cubicBezTo>
                <a:close/>
                <a:moveTo>
                  <a:pt x="2414" y="889"/>
                </a:moveTo>
                <a:cubicBezTo>
                  <a:pt x="2406" y="889"/>
                  <a:pt x="2399" y="895"/>
                  <a:pt x="2399" y="904"/>
                </a:cubicBezTo>
                <a:cubicBezTo>
                  <a:pt x="2399" y="912"/>
                  <a:pt x="2406" y="918"/>
                  <a:pt x="2414" y="918"/>
                </a:cubicBezTo>
                <a:cubicBezTo>
                  <a:pt x="2422" y="918"/>
                  <a:pt x="2429" y="912"/>
                  <a:pt x="2429" y="904"/>
                </a:cubicBezTo>
                <a:cubicBezTo>
                  <a:pt x="2429" y="895"/>
                  <a:pt x="2422" y="889"/>
                  <a:pt x="2414" y="889"/>
                </a:cubicBezTo>
                <a:close/>
                <a:moveTo>
                  <a:pt x="2414" y="922"/>
                </a:moveTo>
                <a:cubicBezTo>
                  <a:pt x="2406" y="922"/>
                  <a:pt x="2399" y="928"/>
                  <a:pt x="2399" y="937"/>
                </a:cubicBezTo>
                <a:cubicBezTo>
                  <a:pt x="2399" y="945"/>
                  <a:pt x="2406" y="951"/>
                  <a:pt x="2414" y="951"/>
                </a:cubicBezTo>
                <a:cubicBezTo>
                  <a:pt x="2422" y="951"/>
                  <a:pt x="2429" y="945"/>
                  <a:pt x="2429" y="937"/>
                </a:cubicBezTo>
                <a:cubicBezTo>
                  <a:pt x="2429" y="928"/>
                  <a:pt x="2422" y="922"/>
                  <a:pt x="2414" y="922"/>
                </a:cubicBezTo>
                <a:close/>
                <a:moveTo>
                  <a:pt x="2414" y="955"/>
                </a:moveTo>
                <a:cubicBezTo>
                  <a:pt x="2406" y="955"/>
                  <a:pt x="2399" y="961"/>
                  <a:pt x="2399" y="970"/>
                </a:cubicBezTo>
                <a:cubicBezTo>
                  <a:pt x="2399" y="978"/>
                  <a:pt x="2406" y="984"/>
                  <a:pt x="2414" y="984"/>
                </a:cubicBezTo>
                <a:cubicBezTo>
                  <a:pt x="2422" y="984"/>
                  <a:pt x="2429" y="978"/>
                  <a:pt x="2429" y="970"/>
                </a:cubicBezTo>
                <a:cubicBezTo>
                  <a:pt x="2429" y="961"/>
                  <a:pt x="2422" y="955"/>
                  <a:pt x="2414" y="955"/>
                </a:cubicBezTo>
                <a:close/>
                <a:moveTo>
                  <a:pt x="2414" y="988"/>
                </a:moveTo>
                <a:cubicBezTo>
                  <a:pt x="2406" y="988"/>
                  <a:pt x="2399" y="994"/>
                  <a:pt x="2399" y="1002"/>
                </a:cubicBezTo>
                <a:cubicBezTo>
                  <a:pt x="2399" y="1011"/>
                  <a:pt x="2406" y="1017"/>
                  <a:pt x="2414" y="1017"/>
                </a:cubicBezTo>
                <a:cubicBezTo>
                  <a:pt x="2422" y="1017"/>
                  <a:pt x="2429" y="1011"/>
                  <a:pt x="2429" y="1002"/>
                </a:cubicBezTo>
                <a:cubicBezTo>
                  <a:pt x="2429" y="994"/>
                  <a:pt x="2422" y="988"/>
                  <a:pt x="2414" y="988"/>
                </a:cubicBezTo>
                <a:close/>
                <a:moveTo>
                  <a:pt x="2414" y="1021"/>
                </a:moveTo>
                <a:cubicBezTo>
                  <a:pt x="2406" y="1021"/>
                  <a:pt x="2399" y="1027"/>
                  <a:pt x="2399" y="1035"/>
                </a:cubicBezTo>
                <a:cubicBezTo>
                  <a:pt x="2399" y="1044"/>
                  <a:pt x="2406" y="1050"/>
                  <a:pt x="2414" y="1050"/>
                </a:cubicBezTo>
                <a:cubicBezTo>
                  <a:pt x="2422" y="1050"/>
                  <a:pt x="2429" y="1044"/>
                  <a:pt x="2429" y="1035"/>
                </a:cubicBezTo>
                <a:cubicBezTo>
                  <a:pt x="2429" y="1027"/>
                  <a:pt x="2422" y="1021"/>
                  <a:pt x="2414" y="1021"/>
                </a:cubicBezTo>
                <a:close/>
                <a:moveTo>
                  <a:pt x="2414" y="1053"/>
                </a:moveTo>
                <a:cubicBezTo>
                  <a:pt x="2406" y="1053"/>
                  <a:pt x="2399" y="1060"/>
                  <a:pt x="2399" y="1068"/>
                </a:cubicBezTo>
                <a:cubicBezTo>
                  <a:pt x="2399" y="1076"/>
                  <a:pt x="2406" y="1083"/>
                  <a:pt x="2414" y="1083"/>
                </a:cubicBezTo>
                <a:cubicBezTo>
                  <a:pt x="2422" y="1083"/>
                  <a:pt x="2429" y="1076"/>
                  <a:pt x="2429" y="1068"/>
                </a:cubicBezTo>
                <a:cubicBezTo>
                  <a:pt x="2429" y="1060"/>
                  <a:pt x="2422" y="1053"/>
                  <a:pt x="2414" y="1053"/>
                </a:cubicBezTo>
                <a:close/>
                <a:moveTo>
                  <a:pt x="2414" y="1086"/>
                </a:moveTo>
                <a:cubicBezTo>
                  <a:pt x="2406" y="1086"/>
                  <a:pt x="2399" y="1093"/>
                  <a:pt x="2399" y="1101"/>
                </a:cubicBezTo>
                <a:cubicBezTo>
                  <a:pt x="2399" y="1109"/>
                  <a:pt x="2406" y="1116"/>
                  <a:pt x="2414" y="1116"/>
                </a:cubicBezTo>
                <a:cubicBezTo>
                  <a:pt x="2422" y="1116"/>
                  <a:pt x="2429" y="1109"/>
                  <a:pt x="2429" y="1101"/>
                </a:cubicBezTo>
                <a:cubicBezTo>
                  <a:pt x="2429" y="1093"/>
                  <a:pt x="2422" y="1086"/>
                  <a:pt x="2414" y="1086"/>
                </a:cubicBezTo>
                <a:close/>
                <a:moveTo>
                  <a:pt x="2414" y="1119"/>
                </a:moveTo>
                <a:cubicBezTo>
                  <a:pt x="2406" y="1119"/>
                  <a:pt x="2399" y="1126"/>
                  <a:pt x="2399" y="1134"/>
                </a:cubicBezTo>
                <a:cubicBezTo>
                  <a:pt x="2399" y="1142"/>
                  <a:pt x="2406" y="1149"/>
                  <a:pt x="2414" y="1149"/>
                </a:cubicBezTo>
                <a:cubicBezTo>
                  <a:pt x="2422" y="1149"/>
                  <a:pt x="2429" y="1142"/>
                  <a:pt x="2429" y="1134"/>
                </a:cubicBezTo>
                <a:cubicBezTo>
                  <a:pt x="2429" y="1126"/>
                  <a:pt x="2422" y="1119"/>
                  <a:pt x="2414" y="1119"/>
                </a:cubicBezTo>
                <a:close/>
                <a:moveTo>
                  <a:pt x="2414" y="1152"/>
                </a:moveTo>
                <a:cubicBezTo>
                  <a:pt x="2406" y="1152"/>
                  <a:pt x="2399" y="1159"/>
                  <a:pt x="2399" y="1167"/>
                </a:cubicBezTo>
                <a:cubicBezTo>
                  <a:pt x="2399" y="1175"/>
                  <a:pt x="2406" y="1182"/>
                  <a:pt x="2414" y="1182"/>
                </a:cubicBezTo>
                <a:cubicBezTo>
                  <a:pt x="2422" y="1182"/>
                  <a:pt x="2429" y="1175"/>
                  <a:pt x="2429" y="1167"/>
                </a:cubicBezTo>
                <a:cubicBezTo>
                  <a:pt x="2429" y="1159"/>
                  <a:pt x="2422" y="1152"/>
                  <a:pt x="2414" y="1152"/>
                </a:cubicBezTo>
                <a:close/>
                <a:moveTo>
                  <a:pt x="2414" y="1185"/>
                </a:moveTo>
                <a:cubicBezTo>
                  <a:pt x="2406" y="1185"/>
                  <a:pt x="2399" y="1192"/>
                  <a:pt x="2399" y="1200"/>
                </a:cubicBezTo>
                <a:cubicBezTo>
                  <a:pt x="2399" y="1208"/>
                  <a:pt x="2406" y="1215"/>
                  <a:pt x="2414" y="1215"/>
                </a:cubicBezTo>
                <a:cubicBezTo>
                  <a:pt x="2422" y="1215"/>
                  <a:pt x="2429" y="1208"/>
                  <a:pt x="2429" y="1200"/>
                </a:cubicBezTo>
                <a:cubicBezTo>
                  <a:pt x="2429" y="1192"/>
                  <a:pt x="2422" y="1185"/>
                  <a:pt x="2414" y="1185"/>
                </a:cubicBezTo>
                <a:close/>
                <a:moveTo>
                  <a:pt x="2414" y="1218"/>
                </a:moveTo>
                <a:cubicBezTo>
                  <a:pt x="2406" y="1218"/>
                  <a:pt x="2399" y="1225"/>
                  <a:pt x="2399" y="1233"/>
                </a:cubicBezTo>
                <a:cubicBezTo>
                  <a:pt x="2399" y="1241"/>
                  <a:pt x="2406" y="1248"/>
                  <a:pt x="2414" y="1248"/>
                </a:cubicBezTo>
                <a:cubicBezTo>
                  <a:pt x="2422" y="1248"/>
                  <a:pt x="2429" y="1241"/>
                  <a:pt x="2429" y="1233"/>
                </a:cubicBezTo>
                <a:cubicBezTo>
                  <a:pt x="2429" y="1225"/>
                  <a:pt x="2422" y="1218"/>
                  <a:pt x="2414" y="1218"/>
                </a:cubicBezTo>
                <a:close/>
                <a:moveTo>
                  <a:pt x="2414" y="1251"/>
                </a:moveTo>
                <a:cubicBezTo>
                  <a:pt x="2406" y="1251"/>
                  <a:pt x="2399" y="1258"/>
                  <a:pt x="2399" y="1266"/>
                </a:cubicBezTo>
                <a:cubicBezTo>
                  <a:pt x="2399" y="1274"/>
                  <a:pt x="2406" y="1281"/>
                  <a:pt x="2414" y="1281"/>
                </a:cubicBezTo>
                <a:cubicBezTo>
                  <a:pt x="2422" y="1281"/>
                  <a:pt x="2429" y="1274"/>
                  <a:pt x="2429" y="1266"/>
                </a:cubicBezTo>
                <a:cubicBezTo>
                  <a:pt x="2429" y="1258"/>
                  <a:pt x="2422" y="1251"/>
                  <a:pt x="2414" y="1251"/>
                </a:cubicBezTo>
                <a:close/>
                <a:moveTo>
                  <a:pt x="2414" y="1284"/>
                </a:moveTo>
                <a:cubicBezTo>
                  <a:pt x="2406" y="1284"/>
                  <a:pt x="2399" y="1291"/>
                  <a:pt x="2399" y="1299"/>
                </a:cubicBezTo>
                <a:cubicBezTo>
                  <a:pt x="2399" y="1307"/>
                  <a:pt x="2406" y="1314"/>
                  <a:pt x="2414" y="1314"/>
                </a:cubicBezTo>
                <a:cubicBezTo>
                  <a:pt x="2422" y="1314"/>
                  <a:pt x="2429" y="1307"/>
                  <a:pt x="2429" y="1299"/>
                </a:cubicBezTo>
                <a:cubicBezTo>
                  <a:pt x="2429" y="1291"/>
                  <a:pt x="2422" y="1284"/>
                  <a:pt x="2414" y="1284"/>
                </a:cubicBezTo>
                <a:close/>
                <a:moveTo>
                  <a:pt x="2414" y="1317"/>
                </a:moveTo>
                <a:cubicBezTo>
                  <a:pt x="2406" y="1317"/>
                  <a:pt x="2399" y="1323"/>
                  <a:pt x="2399" y="1332"/>
                </a:cubicBezTo>
                <a:cubicBezTo>
                  <a:pt x="2399" y="1340"/>
                  <a:pt x="2406" y="1346"/>
                  <a:pt x="2414" y="1346"/>
                </a:cubicBezTo>
                <a:cubicBezTo>
                  <a:pt x="2422" y="1346"/>
                  <a:pt x="2429" y="1340"/>
                  <a:pt x="2429" y="1332"/>
                </a:cubicBezTo>
                <a:cubicBezTo>
                  <a:pt x="2429" y="1323"/>
                  <a:pt x="2422" y="1317"/>
                  <a:pt x="2414" y="1317"/>
                </a:cubicBezTo>
                <a:close/>
                <a:moveTo>
                  <a:pt x="2414" y="1350"/>
                </a:moveTo>
                <a:cubicBezTo>
                  <a:pt x="2406" y="1350"/>
                  <a:pt x="2399" y="1356"/>
                  <a:pt x="2399" y="1365"/>
                </a:cubicBezTo>
                <a:cubicBezTo>
                  <a:pt x="2399" y="1373"/>
                  <a:pt x="2406" y="1379"/>
                  <a:pt x="2414" y="1379"/>
                </a:cubicBezTo>
                <a:cubicBezTo>
                  <a:pt x="2422" y="1379"/>
                  <a:pt x="2429" y="1373"/>
                  <a:pt x="2429" y="1365"/>
                </a:cubicBezTo>
                <a:cubicBezTo>
                  <a:pt x="2429" y="1356"/>
                  <a:pt x="2422" y="1350"/>
                  <a:pt x="2414" y="1350"/>
                </a:cubicBezTo>
                <a:close/>
                <a:moveTo>
                  <a:pt x="2414" y="1383"/>
                </a:moveTo>
                <a:cubicBezTo>
                  <a:pt x="2406" y="1383"/>
                  <a:pt x="2399" y="1389"/>
                  <a:pt x="2399" y="1397"/>
                </a:cubicBezTo>
                <a:cubicBezTo>
                  <a:pt x="2399" y="1406"/>
                  <a:pt x="2406" y="1412"/>
                  <a:pt x="2414" y="1412"/>
                </a:cubicBezTo>
                <a:cubicBezTo>
                  <a:pt x="2422" y="1412"/>
                  <a:pt x="2429" y="1406"/>
                  <a:pt x="2429" y="1397"/>
                </a:cubicBezTo>
                <a:cubicBezTo>
                  <a:pt x="2429" y="1389"/>
                  <a:pt x="2422" y="1383"/>
                  <a:pt x="2414" y="1383"/>
                </a:cubicBezTo>
                <a:close/>
                <a:moveTo>
                  <a:pt x="2414" y="1416"/>
                </a:moveTo>
                <a:cubicBezTo>
                  <a:pt x="2406" y="1416"/>
                  <a:pt x="2399" y="1422"/>
                  <a:pt x="2399" y="1430"/>
                </a:cubicBezTo>
                <a:cubicBezTo>
                  <a:pt x="2399" y="1439"/>
                  <a:pt x="2406" y="1445"/>
                  <a:pt x="2414" y="1445"/>
                </a:cubicBezTo>
                <a:cubicBezTo>
                  <a:pt x="2422" y="1445"/>
                  <a:pt x="2429" y="1439"/>
                  <a:pt x="2429" y="1430"/>
                </a:cubicBezTo>
                <a:cubicBezTo>
                  <a:pt x="2429" y="1422"/>
                  <a:pt x="2422" y="1416"/>
                  <a:pt x="2414" y="1416"/>
                </a:cubicBezTo>
                <a:close/>
                <a:moveTo>
                  <a:pt x="2447" y="0"/>
                </a:moveTo>
                <a:cubicBezTo>
                  <a:pt x="2438" y="0"/>
                  <a:pt x="2432" y="7"/>
                  <a:pt x="2432" y="15"/>
                </a:cubicBezTo>
                <a:cubicBezTo>
                  <a:pt x="2432" y="23"/>
                  <a:pt x="2438" y="30"/>
                  <a:pt x="2447" y="30"/>
                </a:cubicBezTo>
                <a:cubicBezTo>
                  <a:pt x="2455" y="30"/>
                  <a:pt x="2461" y="23"/>
                  <a:pt x="2461" y="15"/>
                </a:cubicBezTo>
                <a:cubicBezTo>
                  <a:pt x="2461" y="7"/>
                  <a:pt x="2455" y="0"/>
                  <a:pt x="2447" y="0"/>
                </a:cubicBezTo>
                <a:close/>
                <a:moveTo>
                  <a:pt x="2447" y="33"/>
                </a:moveTo>
                <a:cubicBezTo>
                  <a:pt x="2438" y="33"/>
                  <a:pt x="2432" y="40"/>
                  <a:pt x="2432" y="48"/>
                </a:cubicBezTo>
                <a:cubicBezTo>
                  <a:pt x="2432" y="56"/>
                  <a:pt x="2438" y="63"/>
                  <a:pt x="2447" y="63"/>
                </a:cubicBezTo>
                <a:cubicBezTo>
                  <a:pt x="2455" y="63"/>
                  <a:pt x="2461" y="56"/>
                  <a:pt x="2461" y="48"/>
                </a:cubicBezTo>
                <a:cubicBezTo>
                  <a:pt x="2461" y="40"/>
                  <a:pt x="2455" y="33"/>
                  <a:pt x="2447" y="33"/>
                </a:cubicBezTo>
                <a:close/>
                <a:moveTo>
                  <a:pt x="2447" y="66"/>
                </a:moveTo>
                <a:cubicBezTo>
                  <a:pt x="2438" y="66"/>
                  <a:pt x="2432" y="72"/>
                  <a:pt x="2432" y="81"/>
                </a:cubicBezTo>
                <a:cubicBezTo>
                  <a:pt x="2432" y="89"/>
                  <a:pt x="2438" y="95"/>
                  <a:pt x="2447" y="95"/>
                </a:cubicBezTo>
                <a:cubicBezTo>
                  <a:pt x="2455" y="95"/>
                  <a:pt x="2461" y="89"/>
                  <a:pt x="2461" y="81"/>
                </a:cubicBezTo>
                <a:cubicBezTo>
                  <a:pt x="2461" y="72"/>
                  <a:pt x="2455" y="66"/>
                  <a:pt x="2447" y="66"/>
                </a:cubicBezTo>
                <a:close/>
                <a:moveTo>
                  <a:pt x="2447" y="99"/>
                </a:moveTo>
                <a:cubicBezTo>
                  <a:pt x="2438" y="99"/>
                  <a:pt x="2432" y="105"/>
                  <a:pt x="2432" y="114"/>
                </a:cubicBezTo>
                <a:cubicBezTo>
                  <a:pt x="2432" y="122"/>
                  <a:pt x="2438" y="128"/>
                  <a:pt x="2447" y="128"/>
                </a:cubicBezTo>
                <a:cubicBezTo>
                  <a:pt x="2455" y="128"/>
                  <a:pt x="2461" y="122"/>
                  <a:pt x="2461" y="114"/>
                </a:cubicBezTo>
                <a:cubicBezTo>
                  <a:pt x="2461" y="105"/>
                  <a:pt x="2455" y="99"/>
                  <a:pt x="2447" y="99"/>
                </a:cubicBezTo>
                <a:close/>
                <a:moveTo>
                  <a:pt x="2447" y="132"/>
                </a:moveTo>
                <a:cubicBezTo>
                  <a:pt x="2438" y="132"/>
                  <a:pt x="2432" y="138"/>
                  <a:pt x="2432" y="147"/>
                </a:cubicBezTo>
                <a:cubicBezTo>
                  <a:pt x="2432" y="155"/>
                  <a:pt x="2438" y="161"/>
                  <a:pt x="2447" y="161"/>
                </a:cubicBezTo>
                <a:cubicBezTo>
                  <a:pt x="2455" y="161"/>
                  <a:pt x="2461" y="155"/>
                  <a:pt x="2461" y="147"/>
                </a:cubicBezTo>
                <a:cubicBezTo>
                  <a:pt x="2461" y="138"/>
                  <a:pt x="2455" y="132"/>
                  <a:pt x="2447" y="132"/>
                </a:cubicBezTo>
                <a:close/>
                <a:moveTo>
                  <a:pt x="2447" y="165"/>
                </a:moveTo>
                <a:cubicBezTo>
                  <a:pt x="2438" y="165"/>
                  <a:pt x="2432" y="171"/>
                  <a:pt x="2432" y="179"/>
                </a:cubicBezTo>
                <a:cubicBezTo>
                  <a:pt x="2432" y="188"/>
                  <a:pt x="2438" y="194"/>
                  <a:pt x="2447" y="194"/>
                </a:cubicBezTo>
                <a:cubicBezTo>
                  <a:pt x="2455" y="194"/>
                  <a:pt x="2461" y="188"/>
                  <a:pt x="2461" y="179"/>
                </a:cubicBezTo>
                <a:cubicBezTo>
                  <a:pt x="2461" y="171"/>
                  <a:pt x="2455" y="165"/>
                  <a:pt x="2447" y="165"/>
                </a:cubicBezTo>
                <a:close/>
                <a:moveTo>
                  <a:pt x="2447" y="198"/>
                </a:moveTo>
                <a:cubicBezTo>
                  <a:pt x="2438" y="198"/>
                  <a:pt x="2432" y="204"/>
                  <a:pt x="2432" y="212"/>
                </a:cubicBezTo>
                <a:cubicBezTo>
                  <a:pt x="2432" y="221"/>
                  <a:pt x="2438" y="227"/>
                  <a:pt x="2447" y="227"/>
                </a:cubicBezTo>
                <a:cubicBezTo>
                  <a:pt x="2455" y="227"/>
                  <a:pt x="2461" y="221"/>
                  <a:pt x="2461" y="212"/>
                </a:cubicBezTo>
                <a:cubicBezTo>
                  <a:pt x="2461" y="204"/>
                  <a:pt x="2455" y="198"/>
                  <a:pt x="2447" y="198"/>
                </a:cubicBezTo>
                <a:close/>
                <a:moveTo>
                  <a:pt x="2447" y="230"/>
                </a:moveTo>
                <a:cubicBezTo>
                  <a:pt x="2438" y="230"/>
                  <a:pt x="2432" y="237"/>
                  <a:pt x="2432" y="245"/>
                </a:cubicBezTo>
                <a:cubicBezTo>
                  <a:pt x="2432" y="253"/>
                  <a:pt x="2438" y="260"/>
                  <a:pt x="2447" y="260"/>
                </a:cubicBezTo>
                <a:cubicBezTo>
                  <a:pt x="2455" y="260"/>
                  <a:pt x="2461" y="253"/>
                  <a:pt x="2461" y="245"/>
                </a:cubicBezTo>
                <a:cubicBezTo>
                  <a:pt x="2461" y="237"/>
                  <a:pt x="2455" y="230"/>
                  <a:pt x="2447" y="230"/>
                </a:cubicBezTo>
                <a:close/>
                <a:moveTo>
                  <a:pt x="2447" y="263"/>
                </a:moveTo>
                <a:cubicBezTo>
                  <a:pt x="2438" y="263"/>
                  <a:pt x="2432" y="270"/>
                  <a:pt x="2432" y="278"/>
                </a:cubicBezTo>
                <a:cubicBezTo>
                  <a:pt x="2432" y="286"/>
                  <a:pt x="2438" y="293"/>
                  <a:pt x="2447" y="293"/>
                </a:cubicBezTo>
                <a:cubicBezTo>
                  <a:pt x="2455" y="293"/>
                  <a:pt x="2461" y="286"/>
                  <a:pt x="2461" y="278"/>
                </a:cubicBezTo>
                <a:cubicBezTo>
                  <a:pt x="2461" y="270"/>
                  <a:pt x="2455" y="263"/>
                  <a:pt x="2447" y="263"/>
                </a:cubicBezTo>
                <a:close/>
                <a:moveTo>
                  <a:pt x="2447" y="296"/>
                </a:moveTo>
                <a:cubicBezTo>
                  <a:pt x="2438" y="296"/>
                  <a:pt x="2432" y="303"/>
                  <a:pt x="2432" y="311"/>
                </a:cubicBezTo>
                <a:cubicBezTo>
                  <a:pt x="2432" y="319"/>
                  <a:pt x="2438" y="326"/>
                  <a:pt x="2447" y="326"/>
                </a:cubicBezTo>
                <a:cubicBezTo>
                  <a:pt x="2455" y="326"/>
                  <a:pt x="2461" y="319"/>
                  <a:pt x="2461" y="311"/>
                </a:cubicBezTo>
                <a:cubicBezTo>
                  <a:pt x="2461" y="303"/>
                  <a:pt x="2455" y="296"/>
                  <a:pt x="2447" y="296"/>
                </a:cubicBezTo>
                <a:close/>
                <a:moveTo>
                  <a:pt x="2447" y="329"/>
                </a:moveTo>
                <a:cubicBezTo>
                  <a:pt x="2438" y="329"/>
                  <a:pt x="2432" y="336"/>
                  <a:pt x="2432" y="344"/>
                </a:cubicBezTo>
                <a:cubicBezTo>
                  <a:pt x="2432" y="352"/>
                  <a:pt x="2438" y="359"/>
                  <a:pt x="2447" y="359"/>
                </a:cubicBezTo>
                <a:cubicBezTo>
                  <a:pt x="2455" y="359"/>
                  <a:pt x="2461" y="352"/>
                  <a:pt x="2461" y="344"/>
                </a:cubicBezTo>
                <a:cubicBezTo>
                  <a:pt x="2461" y="336"/>
                  <a:pt x="2455" y="329"/>
                  <a:pt x="2447" y="329"/>
                </a:cubicBezTo>
                <a:close/>
                <a:moveTo>
                  <a:pt x="2447" y="362"/>
                </a:moveTo>
                <a:cubicBezTo>
                  <a:pt x="2438" y="362"/>
                  <a:pt x="2432" y="369"/>
                  <a:pt x="2432" y="377"/>
                </a:cubicBezTo>
                <a:cubicBezTo>
                  <a:pt x="2432" y="385"/>
                  <a:pt x="2438" y="392"/>
                  <a:pt x="2447" y="392"/>
                </a:cubicBezTo>
                <a:cubicBezTo>
                  <a:pt x="2455" y="392"/>
                  <a:pt x="2461" y="385"/>
                  <a:pt x="2461" y="377"/>
                </a:cubicBezTo>
                <a:cubicBezTo>
                  <a:pt x="2461" y="369"/>
                  <a:pt x="2455" y="362"/>
                  <a:pt x="2447" y="362"/>
                </a:cubicBezTo>
                <a:close/>
                <a:moveTo>
                  <a:pt x="2447" y="395"/>
                </a:moveTo>
                <a:cubicBezTo>
                  <a:pt x="2438" y="395"/>
                  <a:pt x="2432" y="402"/>
                  <a:pt x="2432" y="410"/>
                </a:cubicBezTo>
                <a:cubicBezTo>
                  <a:pt x="2432" y="418"/>
                  <a:pt x="2438" y="425"/>
                  <a:pt x="2447" y="425"/>
                </a:cubicBezTo>
                <a:cubicBezTo>
                  <a:pt x="2455" y="425"/>
                  <a:pt x="2461" y="418"/>
                  <a:pt x="2461" y="410"/>
                </a:cubicBezTo>
                <a:cubicBezTo>
                  <a:pt x="2461" y="402"/>
                  <a:pt x="2455" y="395"/>
                  <a:pt x="2447" y="395"/>
                </a:cubicBezTo>
                <a:close/>
                <a:moveTo>
                  <a:pt x="2447" y="428"/>
                </a:moveTo>
                <a:cubicBezTo>
                  <a:pt x="2438" y="428"/>
                  <a:pt x="2432" y="435"/>
                  <a:pt x="2432" y="443"/>
                </a:cubicBezTo>
                <a:cubicBezTo>
                  <a:pt x="2432" y="451"/>
                  <a:pt x="2438" y="458"/>
                  <a:pt x="2447" y="458"/>
                </a:cubicBezTo>
                <a:cubicBezTo>
                  <a:pt x="2455" y="458"/>
                  <a:pt x="2461" y="451"/>
                  <a:pt x="2461" y="443"/>
                </a:cubicBezTo>
                <a:cubicBezTo>
                  <a:pt x="2461" y="435"/>
                  <a:pt x="2455" y="428"/>
                  <a:pt x="2447" y="428"/>
                </a:cubicBezTo>
                <a:close/>
                <a:moveTo>
                  <a:pt x="2447" y="461"/>
                </a:moveTo>
                <a:cubicBezTo>
                  <a:pt x="2438" y="461"/>
                  <a:pt x="2432" y="468"/>
                  <a:pt x="2432" y="476"/>
                </a:cubicBezTo>
                <a:cubicBezTo>
                  <a:pt x="2432" y="484"/>
                  <a:pt x="2438" y="491"/>
                  <a:pt x="2447" y="491"/>
                </a:cubicBezTo>
                <a:cubicBezTo>
                  <a:pt x="2455" y="491"/>
                  <a:pt x="2461" y="484"/>
                  <a:pt x="2461" y="476"/>
                </a:cubicBezTo>
                <a:cubicBezTo>
                  <a:pt x="2461" y="468"/>
                  <a:pt x="2455" y="461"/>
                  <a:pt x="2447" y="461"/>
                </a:cubicBezTo>
                <a:close/>
                <a:moveTo>
                  <a:pt x="2447" y="494"/>
                </a:moveTo>
                <a:cubicBezTo>
                  <a:pt x="2438" y="494"/>
                  <a:pt x="2432" y="500"/>
                  <a:pt x="2432" y="509"/>
                </a:cubicBezTo>
                <a:cubicBezTo>
                  <a:pt x="2432" y="517"/>
                  <a:pt x="2438" y="523"/>
                  <a:pt x="2447" y="523"/>
                </a:cubicBezTo>
                <a:cubicBezTo>
                  <a:pt x="2455" y="523"/>
                  <a:pt x="2461" y="517"/>
                  <a:pt x="2461" y="509"/>
                </a:cubicBezTo>
                <a:cubicBezTo>
                  <a:pt x="2461" y="500"/>
                  <a:pt x="2455" y="494"/>
                  <a:pt x="2447" y="494"/>
                </a:cubicBezTo>
                <a:close/>
                <a:moveTo>
                  <a:pt x="2447" y="527"/>
                </a:moveTo>
                <a:cubicBezTo>
                  <a:pt x="2438" y="527"/>
                  <a:pt x="2432" y="533"/>
                  <a:pt x="2432" y="542"/>
                </a:cubicBezTo>
                <a:cubicBezTo>
                  <a:pt x="2432" y="550"/>
                  <a:pt x="2438" y="556"/>
                  <a:pt x="2447" y="556"/>
                </a:cubicBezTo>
                <a:cubicBezTo>
                  <a:pt x="2455" y="556"/>
                  <a:pt x="2461" y="550"/>
                  <a:pt x="2461" y="542"/>
                </a:cubicBezTo>
                <a:cubicBezTo>
                  <a:pt x="2461" y="533"/>
                  <a:pt x="2455" y="527"/>
                  <a:pt x="2447" y="527"/>
                </a:cubicBezTo>
                <a:close/>
                <a:moveTo>
                  <a:pt x="2447" y="560"/>
                </a:moveTo>
                <a:cubicBezTo>
                  <a:pt x="2438" y="560"/>
                  <a:pt x="2432" y="566"/>
                  <a:pt x="2432" y="574"/>
                </a:cubicBezTo>
                <a:cubicBezTo>
                  <a:pt x="2432" y="583"/>
                  <a:pt x="2438" y="589"/>
                  <a:pt x="2447" y="589"/>
                </a:cubicBezTo>
                <a:cubicBezTo>
                  <a:pt x="2455" y="589"/>
                  <a:pt x="2461" y="583"/>
                  <a:pt x="2461" y="574"/>
                </a:cubicBezTo>
                <a:cubicBezTo>
                  <a:pt x="2461" y="566"/>
                  <a:pt x="2455" y="560"/>
                  <a:pt x="2447" y="560"/>
                </a:cubicBezTo>
                <a:close/>
                <a:moveTo>
                  <a:pt x="2447" y="593"/>
                </a:moveTo>
                <a:cubicBezTo>
                  <a:pt x="2438" y="593"/>
                  <a:pt x="2432" y="599"/>
                  <a:pt x="2432" y="607"/>
                </a:cubicBezTo>
                <a:cubicBezTo>
                  <a:pt x="2432" y="616"/>
                  <a:pt x="2438" y="622"/>
                  <a:pt x="2447" y="622"/>
                </a:cubicBezTo>
                <a:cubicBezTo>
                  <a:pt x="2455" y="622"/>
                  <a:pt x="2461" y="616"/>
                  <a:pt x="2461" y="607"/>
                </a:cubicBezTo>
                <a:cubicBezTo>
                  <a:pt x="2461" y="599"/>
                  <a:pt x="2455" y="593"/>
                  <a:pt x="2447" y="593"/>
                </a:cubicBezTo>
                <a:close/>
                <a:moveTo>
                  <a:pt x="2447" y="625"/>
                </a:moveTo>
                <a:cubicBezTo>
                  <a:pt x="2438" y="625"/>
                  <a:pt x="2432" y="632"/>
                  <a:pt x="2432" y="640"/>
                </a:cubicBezTo>
                <a:cubicBezTo>
                  <a:pt x="2432" y="648"/>
                  <a:pt x="2438" y="655"/>
                  <a:pt x="2447" y="655"/>
                </a:cubicBezTo>
                <a:cubicBezTo>
                  <a:pt x="2455" y="655"/>
                  <a:pt x="2461" y="648"/>
                  <a:pt x="2461" y="640"/>
                </a:cubicBezTo>
                <a:cubicBezTo>
                  <a:pt x="2461" y="632"/>
                  <a:pt x="2455" y="625"/>
                  <a:pt x="2447" y="625"/>
                </a:cubicBezTo>
                <a:close/>
                <a:moveTo>
                  <a:pt x="2447" y="658"/>
                </a:moveTo>
                <a:cubicBezTo>
                  <a:pt x="2438" y="658"/>
                  <a:pt x="2432" y="665"/>
                  <a:pt x="2432" y="673"/>
                </a:cubicBezTo>
                <a:cubicBezTo>
                  <a:pt x="2432" y="681"/>
                  <a:pt x="2438" y="688"/>
                  <a:pt x="2447" y="688"/>
                </a:cubicBezTo>
                <a:cubicBezTo>
                  <a:pt x="2455" y="688"/>
                  <a:pt x="2461" y="681"/>
                  <a:pt x="2461" y="673"/>
                </a:cubicBezTo>
                <a:cubicBezTo>
                  <a:pt x="2461" y="665"/>
                  <a:pt x="2455" y="658"/>
                  <a:pt x="2447" y="658"/>
                </a:cubicBezTo>
                <a:close/>
                <a:moveTo>
                  <a:pt x="2447" y="691"/>
                </a:moveTo>
                <a:cubicBezTo>
                  <a:pt x="2438" y="691"/>
                  <a:pt x="2432" y="698"/>
                  <a:pt x="2432" y="706"/>
                </a:cubicBezTo>
                <a:cubicBezTo>
                  <a:pt x="2432" y="714"/>
                  <a:pt x="2438" y="721"/>
                  <a:pt x="2447" y="721"/>
                </a:cubicBezTo>
                <a:cubicBezTo>
                  <a:pt x="2455" y="721"/>
                  <a:pt x="2461" y="714"/>
                  <a:pt x="2461" y="706"/>
                </a:cubicBezTo>
                <a:cubicBezTo>
                  <a:pt x="2461" y="698"/>
                  <a:pt x="2455" y="691"/>
                  <a:pt x="2447" y="691"/>
                </a:cubicBezTo>
                <a:close/>
                <a:moveTo>
                  <a:pt x="2447" y="724"/>
                </a:moveTo>
                <a:cubicBezTo>
                  <a:pt x="2438" y="724"/>
                  <a:pt x="2432" y="731"/>
                  <a:pt x="2432" y="739"/>
                </a:cubicBezTo>
                <a:cubicBezTo>
                  <a:pt x="2432" y="747"/>
                  <a:pt x="2438" y="754"/>
                  <a:pt x="2447" y="754"/>
                </a:cubicBezTo>
                <a:cubicBezTo>
                  <a:pt x="2455" y="754"/>
                  <a:pt x="2461" y="747"/>
                  <a:pt x="2461" y="739"/>
                </a:cubicBezTo>
                <a:cubicBezTo>
                  <a:pt x="2461" y="731"/>
                  <a:pt x="2455" y="724"/>
                  <a:pt x="2447" y="724"/>
                </a:cubicBezTo>
                <a:close/>
                <a:moveTo>
                  <a:pt x="2447" y="757"/>
                </a:moveTo>
                <a:cubicBezTo>
                  <a:pt x="2438" y="757"/>
                  <a:pt x="2432" y="764"/>
                  <a:pt x="2432" y="772"/>
                </a:cubicBezTo>
                <a:cubicBezTo>
                  <a:pt x="2432" y="780"/>
                  <a:pt x="2438" y="787"/>
                  <a:pt x="2447" y="787"/>
                </a:cubicBezTo>
                <a:cubicBezTo>
                  <a:pt x="2455" y="787"/>
                  <a:pt x="2461" y="780"/>
                  <a:pt x="2461" y="772"/>
                </a:cubicBezTo>
                <a:cubicBezTo>
                  <a:pt x="2461" y="764"/>
                  <a:pt x="2455" y="757"/>
                  <a:pt x="2447" y="757"/>
                </a:cubicBezTo>
                <a:close/>
                <a:moveTo>
                  <a:pt x="2447" y="790"/>
                </a:moveTo>
                <a:cubicBezTo>
                  <a:pt x="2438" y="790"/>
                  <a:pt x="2432" y="797"/>
                  <a:pt x="2432" y="805"/>
                </a:cubicBezTo>
                <a:cubicBezTo>
                  <a:pt x="2432" y="813"/>
                  <a:pt x="2438" y="820"/>
                  <a:pt x="2447" y="820"/>
                </a:cubicBezTo>
                <a:cubicBezTo>
                  <a:pt x="2455" y="820"/>
                  <a:pt x="2461" y="813"/>
                  <a:pt x="2461" y="805"/>
                </a:cubicBezTo>
                <a:cubicBezTo>
                  <a:pt x="2461" y="797"/>
                  <a:pt x="2455" y="790"/>
                  <a:pt x="2447" y="790"/>
                </a:cubicBezTo>
                <a:close/>
                <a:moveTo>
                  <a:pt x="2447" y="823"/>
                </a:moveTo>
                <a:cubicBezTo>
                  <a:pt x="2438" y="823"/>
                  <a:pt x="2432" y="830"/>
                  <a:pt x="2432" y="838"/>
                </a:cubicBezTo>
                <a:cubicBezTo>
                  <a:pt x="2432" y="846"/>
                  <a:pt x="2438" y="853"/>
                  <a:pt x="2447" y="853"/>
                </a:cubicBezTo>
                <a:cubicBezTo>
                  <a:pt x="2455" y="853"/>
                  <a:pt x="2461" y="846"/>
                  <a:pt x="2461" y="838"/>
                </a:cubicBezTo>
                <a:cubicBezTo>
                  <a:pt x="2461" y="830"/>
                  <a:pt x="2455" y="823"/>
                  <a:pt x="2447" y="823"/>
                </a:cubicBezTo>
                <a:close/>
                <a:moveTo>
                  <a:pt x="2447" y="856"/>
                </a:moveTo>
                <a:cubicBezTo>
                  <a:pt x="2438" y="856"/>
                  <a:pt x="2432" y="863"/>
                  <a:pt x="2432" y="871"/>
                </a:cubicBezTo>
                <a:cubicBezTo>
                  <a:pt x="2432" y="879"/>
                  <a:pt x="2438" y="886"/>
                  <a:pt x="2447" y="886"/>
                </a:cubicBezTo>
                <a:cubicBezTo>
                  <a:pt x="2455" y="886"/>
                  <a:pt x="2461" y="879"/>
                  <a:pt x="2461" y="871"/>
                </a:cubicBezTo>
                <a:cubicBezTo>
                  <a:pt x="2461" y="863"/>
                  <a:pt x="2455" y="856"/>
                  <a:pt x="2447" y="856"/>
                </a:cubicBezTo>
                <a:close/>
                <a:moveTo>
                  <a:pt x="2447" y="889"/>
                </a:moveTo>
                <a:cubicBezTo>
                  <a:pt x="2438" y="889"/>
                  <a:pt x="2432" y="895"/>
                  <a:pt x="2432" y="904"/>
                </a:cubicBezTo>
                <a:cubicBezTo>
                  <a:pt x="2432" y="912"/>
                  <a:pt x="2438" y="918"/>
                  <a:pt x="2447" y="918"/>
                </a:cubicBezTo>
                <a:cubicBezTo>
                  <a:pt x="2455" y="918"/>
                  <a:pt x="2461" y="912"/>
                  <a:pt x="2461" y="904"/>
                </a:cubicBezTo>
                <a:cubicBezTo>
                  <a:pt x="2461" y="895"/>
                  <a:pt x="2455" y="889"/>
                  <a:pt x="2447" y="889"/>
                </a:cubicBezTo>
                <a:close/>
                <a:moveTo>
                  <a:pt x="2447" y="922"/>
                </a:moveTo>
                <a:cubicBezTo>
                  <a:pt x="2438" y="922"/>
                  <a:pt x="2432" y="928"/>
                  <a:pt x="2432" y="937"/>
                </a:cubicBezTo>
                <a:cubicBezTo>
                  <a:pt x="2432" y="945"/>
                  <a:pt x="2438" y="951"/>
                  <a:pt x="2447" y="951"/>
                </a:cubicBezTo>
                <a:cubicBezTo>
                  <a:pt x="2455" y="951"/>
                  <a:pt x="2461" y="945"/>
                  <a:pt x="2461" y="937"/>
                </a:cubicBezTo>
                <a:cubicBezTo>
                  <a:pt x="2461" y="928"/>
                  <a:pt x="2455" y="922"/>
                  <a:pt x="2447" y="922"/>
                </a:cubicBezTo>
                <a:close/>
                <a:moveTo>
                  <a:pt x="2447" y="955"/>
                </a:moveTo>
                <a:cubicBezTo>
                  <a:pt x="2438" y="955"/>
                  <a:pt x="2432" y="961"/>
                  <a:pt x="2432" y="970"/>
                </a:cubicBezTo>
                <a:cubicBezTo>
                  <a:pt x="2432" y="978"/>
                  <a:pt x="2438" y="984"/>
                  <a:pt x="2447" y="984"/>
                </a:cubicBezTo>
                <a:cubicBezTo>
                  <a:pt x="2455" y="984"/>
                  <a:pt x="2461" y="978"/>
                  <a:pt x="2461" y="970"/>
                </a:cubicBezTo>
                <a:cubicBezTo>
                  <a:pt x="2461" y="961"/>
                  <a:pt x="2455" y="955"/>
                  <a:pt x="2447" y="955"/>
                </a:cubicBezTo>
                <a:close/>
                <a:moveTo>
                  <a:pt x="2447" y="988"/>
                </a:moveTo>
                <a:cubicBezTo>
                  <a:pt x="2438" y="988"/>
                  <a:pt x="2432" y="994"/>
                  <a:pt x="2432" y="1002"/>
                </a:cubicBezTo>
                <a:cubicBezTo>
                  <a:pt x="2432" y="1011"/>
                  <a:pt x="2438" y="1017"/>
                  <a:pt x="2447" y="1017"/>
                </a:cubicBezTo>
                <a:cubicBezTo>
                  <a:pt x="2455" y="1017"/>
                  <a:pt x="2461" y="1011"/>
                  <a:pt x="2461" y="1002"/>
                </a:cubicBezTo>
                <a:cubicBezTo>
                  <a:pt x="2461" y="994"/>
                  <a:pt x="2455" y="988"/>
                  <a:pt x="2447" y="988"/>
                </a:cubicBezTo>
                <a:close/>
                <a:moveTo>
                  <a:pt x="2447" y="1021"/>
                </a:moveTo>
                <a:cubicBezTo>
                  <a:pt x="2438" y="1021"/>
                  <a:pt x="2432" y="1027"/>
                  <a:pt x="2432" y="1035"/>
                </a:cubicBezTo>
                <a:cubicBezTo>
                  <a:pt x="2432" y="1044"/>
                  <a:pt x="2438" y="1050"/>
                  <a:pt x="2447" y="1050"/>
                </a:cubicBezTo>
                <a:cubicBezTo>
                  <a:pt x="2455" y="1050"/>
                  <a:pt x="2461" y="1044"/>
                  <a:pt x="2461" y="1035"/>
                </a:cubicBezTo>
                <a:cubicBezTo>
                  <a:pt x="2461" y="1027"/>
                  <a:pt x="2455" y="1021"/>
                  <a:pt x="2447" y="1021"/>
                </a:cubicBezTo>
                <a:close/>
                <a:moveTo>
                  <a:pt x="2447" y="1053"/>
                </a:moveTo>
                <a:cubicBezTo>
                  <a:pt x="2438" y="1053"/>
                  <a:pt x="2432" y="1060"/>
                  <a:pt x="2432" y="1068"/>
                </a:cubicBezTo>
                <a:cubicBezTo>
                  <a:pt x="2432" y="1076"/>
                  <a:pt x="2438" y="1083"/>
                  <a:pt x="2447" y="1083"/>
                </a:cubicBezTo>
                <a:cubicBezTo>
                  <a:pt x="2455" y="1083"/>
                  <a:pt x="2461" y="1076"/>
                  <a:pt x="2461" y="1068"/>
                </a:cubicBezTo>
                <a:cubicBezTo>
                  <a:pt x="2461" y="1060"/>
                  <a:pt x="2455" y="1053"/>
                  <a:pt x="2447" y="1053"/>
                </a:cubicBezTo>
                <a:close/>
                <a:moveTo>
                  <a:pt x="2447" y="1086"/>
                </a:moveTo>
                <a:cubicBezTo>
                  <a:pt x="2438" y="1086"/>
                  <a:pt x="2432" y="1093"/>
                  <a:pt x="2432" y="1101"/>
                </a:cubicBezTo>
                <a:cubicBezTo>
                  <a:pt x="2432" y="1109"/>
                  <a:pt x="2438" y="1116"/>
                  <a:pt x="2447" y="1116"/>
                </a:cubicBezTo>
                <a:cubicBezTo>
                  <a:pt x="2455" y="1116"/>
                  <a:pt x="2461" y="1109"/>
                  <a:pt x="2461" y="1101"/>
                </a:cubicBezTo>
                <a:cubicBezTo>
                  <a:pt x="2461" y="1093"/>
                  <a:pt x="2455" y="1086"/>
                  <a:pt x="2447" y="1086"/>
                </a:cubicBezTo>
                <a:close/>
                <a:moveTo>
                  <a:pt x="2447" y="1119"/>
                </a:moveTo>
                <a:cubicBezTo>
                  <a:pt x="2438" y="1119"/>
                  <a:pt x="2432" y="1126"/>
                  <a:pt x="2432" y="1134"/>
                </a:cubicBezTo>
                <a:cubicBezTo>
                  <a:pt x="2432" y="1142"/>
                  <a:pt x="2438" y="1149"/>
                  <a:pt x="2447" y="1149"/>
                </a:cubicBezTo>
                <a:cubicBezTo>
                  <a:pt x="2455" y="1149"/>
                  <a:pt x="2461" y="1142"/>
                  <a:pt x="2461" y="1134"/>
                </a:cubicBezTo>
                <a:cubicBezTo>
                  <a:pt x="2461" y="1126"/>
                  <a:pt x="2455" y="1119"/>
                  <a:pt x="2447" y="1119"/>
                </a:cubicBezTo>
                <a:close/>
                <a:moveTo>
                  <a:pt x="2447" y="1152"/>
                </a:moveTo>
                <a:cubicBezTo>
                  <a:pt x="2438" y="1152"/>
                  <a:pt x="2432" y="1159"/>
                  <a:pt x="2432" y="1167"/>
                </a:cubicBezTo>
                <a:cubicBezTo>
                  <a:pt x="2432" y="1175"/>
                  <a:pt x="2438" y="1182"/>
                  <a:pt x="2447" y="1182"/>
                </a:cubicBezTo>
                <a:cubicBezTo>
                  <a:pt x="2455" y="1182"/>
                  <a:pt x="2461" y="1175"/>
                  <a:pt x="2461" y="1167"/>
                </a:cubicBezTo>
                <a:cubicBezTo>
                  <a:pt x="2461" y="1159"/>
                  <a:pt x="2455" y="1152"/>
                  <a:pt x="2447" y="1152"/>
                </a:cubicBezTo>
                <a:close/>
                <a:moveTo>
                  <a:pt x="2447" y="1185"/>
                </a:moveTo>
                <a:cubicBezTo>
                  <a:pt x="2438" y="1185"/>
                  <a:pt x="2432" y="1192"/>
                  <a:pt x="2432" y="1200"/>
                </a:cubicBezTo>
                <a:cubicBezTo>
                  <a:pt x="2432" y="1208"/>
                  <a:pt x="2438" y="1215"/>
                  <a:pt x="2447" y="1215"/>
                </a:cubicBezTo>
                <a:cubicBezTo>
                  <a:pt x="2455" y="1215"/>
                  <a:pt x="2461" y="1208"/>
                  <a:pt x="2461" y="1200"/>
                </a:cubicBezTo>
                <a:cubicBezTo>
                  <a:pt x="2461" y="1192"/>
                  <a:pt x="2455" y="1185"/>
                  <a:pt x="2447" y="1185"/>
                </a:cubicBezTo>
                <a:close/>
                <a:moveTo>
                  <a:pt x="2447" y="1218"/>
                </a:moveTo>
                <a:cubicBezTo>
                  <a:pt x="2438" y="1218"/>
                  <a:pt x="2432" y="1225"/>
                  <a:pt x="2432" y="1233"/>
                </a:cubicBezTo>
                <a:cubicBezTo>
                  <a:pt x="2432" y="1241"/>
                  <a:pt x="2438" y="1248"/>
                  <a:pt x="2447" y="1248"/>
                </a:cubicBezTo>
                <a:cubicBezTo>
                  <a:pt x="2455" y="1248"/>
                  <a:pt x="2461" y="1241"/>
                  <a:pt x="2461" y="1233"/>
                </a:cubicBezTo>
                <a:cubicBezTo>
                  <a:pt x="2461" y="1225"/>
                  <a:pt x="2455" y="1218"/>
                  <a:pt x="2447" y="1218"/>
                </a:cubicBezTo>
                <a:close/>
                <a:moveTo>
                  <a:pt x="2447" y="1251"/>
                </a:moveTo>
                <a:cubicBezTo>
                  <a:pt x="2438" y="1251"/>
                  <a:pt x="2432" y="1258"/>
                  <a:pt x="2432" y="1266"/>
                </a:cubicBezTo>
                <a:cubicBezTo>
                  <a:pt x="2432" y="1274"/>
                  <a:pt x="2438" y="1281"/>
                  <a:pt x="2447" y="1281"/>
                </a:cubicBezTo>
                <a:cubicBezTo>
                  <a:pt x="2455" y="1281"/>
                  <a:pt x="2461" y="1274"/>
                  <a:pt x="2461" y="1266"/>
                </a:cubicBezTo>
                <a:cubicBezTo>
                  <a:pt x="2461" y="1258"/>
                  <a:pt x="2455" y="1251"/>
                  <a:pt x="2447" y="1251"/>
                </a:cubicBezTo>
                <a:close/>
                <a:moveTo>
                  <a:pt x="2447" y="1284"/>
                </a:moveTo>
                <a:cubicBezTo>
                  <a:pt x="2438" y="1284"/>
                  <a:pt x="2432" y="1291"/>
                  <a:pt x="2432" y="1299"/>
                </a:cubicBezTo>
                <a:cubicBezTo>
                  <a:pt x="2432" y="1307"/>
                  <a:pt x="2438" y="1314"/>
                  <a:pt x="2447" y="1314"/>
                </a:cubicBezTo>
                <a:cubicBezTo>
                  <a:pt x="2455" y="1314"/>
                  <a:pt x="2461" y="1307"/>
                  <a:pt x="2461" y="1299"/>
                </a:cubicBezTo>
                <a:cubicBezTo>
                  <a:pt x="2461" y="1291"/>
                  <a:pt x="2455" y="1284"/>
                  <a:pt x="2447" y="1284"/>
                </a:cubicBezTo>
                <a:close/>
                <a:moveTo>
                  <a:pt x="2447" y="1317"/>
                </a:moveTo>
                <a:cubicBezTo>
                  <a:pt x="2438" y="1317"/>
                  <a:pt x="2432" y="1323"/>
                  <a:pt x="2432" y="1332"/>
                </a:cubicBezTo>
                <a:cubicBezTo>
                  <a:pt x="2432" y="1340"/>
                  <a:pt x="2438" y="1346"/>
                  <a:pt x="2447" y="1346"/>
                </a:cubicBezTo>
                <a:cubicBezTo>
                  <a:pt x="2455" y="1346"/>
                  <a:pt x="2461" y="1340"/>
                  <a:pt x="2461" y="1332"/>
                </a:cubicBezTo>
                <a:cubicBezTo>
                  <a:pt x="2461" y="1323"/>
                  <a:pt x="2455" y="1317"/>
                  <a:pt x="2447" y="1317"/>
                </a:cubicBezTo>
                <a:close/>
                <a:moveTo>
                  <a:pt x="2447" y="1350"/>
                </a:moveTo>
                <a:cubicBezTo>
                  <a:pt x="2438" y="1350"/>
                  <a:pt x="2432" y="1356"/>
                  <a:pt x="2432" y="1365"/>
                </a:cubicBezTo>
                <a:cubicBezTo>
                  <a:pt x="2432" y="1373"/>
                  <a:pt x="2438" y="1379"/>
                  <a:pt x="2447" y="1379"/>
                </a:cubicBezTo>
                <a:cubicBezTo>
                  <a:pt x="2455" y="1379"/>
                  <a:pt x="2461" y="1373"/>
                  <a:pt x="2461" y="1365"/>
                </a:cubicBezTo>
                <a:cubicBezTo>
                  <a:pt x="2461" y="1356"/>
                  <a:pt x="2455" y="1350"/>
                  <a:pt x="2447" y="1350"/>
                </a:cubicBezTo>
                <a:close/>
                <a:moveTo>
                  <a:pt x="2447" y="1383"/>
                </a:moveTo>
                <a:cubicBezTo>
                  <a:pt x="2438" y="1383"/>
                  <a:pt x="2432" y="1389"/>
                  <a:pt x="2432" y="1397"/>
                </a:cubicBezTo>
                <a:cubicBezTo>
                  <a:pt x="2432" y="1406"/>
                  <a:pt x="2438" y="1412"/>
                  <a:pt x="2447" y="1412"/>
                </a:cubicBezTo>
                <a:cubicBezTo>
                  <a:pt x="2455" y="1412"/>
                  <a:pt x="2461" y="1406"/>
                  <a:pt x="2461" y="1397"/>
                </a:cubicBezTo>
                <a:cubicBezTo>
                  <a:pt x="2461" y="1389"/>
                  <a:pt x="2455" y="1383"/>
                  <a:pt x="2447" y="1383"/>
                </a:cubicBezTo>
                <a:close/>
                <a:moveTo>
                  <a:pt x="2447" y="1416"/>
                </a:moveTo>
                <a:cubicBezTo>
                  <a:pt x="2438" y="1416"/>
                  <a:pt x="2432" y="1422"/>
                  <a:pt x="2432" y="1430"/>
                </a:cubicBezTo>
                <a:cubicBezTo>
                  <a:pt x="2432" y="1439"/>
                  <a:pt x="2438" y="1445"/>
                  <a:pt x="2447" y="1445"/>
                </a:cubicBezTo>
                <a:cubicBezTo>
                  <a:pt x="2455" y="1445"/>
                  <a:pt x="2461" y="1439"/>
                  <a:pt x="2461" y="1430"/>
                </a:cubicBezTo>
                <a:cubicBezTo>
                  <a:pt x="2461" y="1422"/>
                  <a:pt x="2455" y="1416"/>
                  <a:pt x="2447" y="1416"/>
                </a:cubicBezTo>
                <a:close/>
                <a:moveTo>
                  <a:pt x="2479" y="0"/>
                </a:moveTo>
                <a:cubicBezTo>
                  <a:pt x="2471" y="0"/>
                  <a:pt x="2465" y="7"/>
                  <a:pt x="2465" y="15"/>
                </a:cubicBezTo>
                <a:cubicBezTo>
                  <a:pt x="2465" y="23"/>
                  <a:pt x="2471" y="30"/>
                  <a:pt x="2479" y="30"/>
                </a:cubicBezTo>
                <a:cubicBezTo>
                  <a:pt x="2488" y="30"/>
                  <a:pt x="2494" y="23"/>
                  <a:pt x="2494" y="15"/>
                </a:cubicBezTo>
                <a:cubicBezTo>
                  <a:pt x="2494" y="7"/>
                  <a:pt x="2488" y="0"/>
                  <a:pt x="2479" y="0"/>
                </a:cubicBezTo>
                <a:close/>
                <a:moveTo>
                  <a:pt x="2479" y="33"/>
                </a:moveTo>
                <a:cubicBezTo>
                  <a:pt x="2471" y="33"/>
                  <a:pt x="2465" y="40"/>
                  <a:pt x="2465" y="48"/>
                </a:cubicBezTo>
                <a:cubicBezTo>
                  <a:pt x="2465" y="56"/>
                  <a:pt x="2471" y="63"/>
                  <a:pt x="2479" y="63"/>
                </a:cubicBezTo>
                <a:cubicBezTo>
                  <a:pt x="2488" y="63"/>
                  <a:pt x="2494" y="56"/>
                  <a:pt x="2494" y="48"/>
                </a:cubicBezTo>
                <a:cubicBezTo>
                  <a:pt x="2494" y="40"/>
                  <a:pt x="2488" y="33"/>
                  <a:pt x="2479" y="33"/>
                </a:cubicBezTo>
                <a:close/>
                <a:moveTo>
                  <a:pt x="2479" y="66"/>
                </a:moveTo>
                <a:cubicBezTo>
                  <a:pt x="2471" y="66"/>
                  <a:pt x="2465" y="72"/>
                  <a:pt x="2465" y="81"/>
                </a:cubicBezTo>
                <a:cubicBezTo>
                  <a:pt x="2465" y="89"/>
                  <a:pt x="2471" y="95"/>
                  <a:pt x="2479" y="95"/>
                </a:cubicBezTo>
                <a:cubicBezTo>
                  <a:pt x="2488" y="95"/>
                  <a:pt x="2494" y="89"/>
                  <a:pt x="2494" y="81"/>
                </a:cubicBezTo>
                <a:cubicBezTo>
                  <a:pt x="2494" y="72"/>
                  <a:pt x="2488" y="66"/>
                  <a:pt x="2479" y="66"/>
                </a:cubicBezTo>
                <a:close/>
                <a:moveTo>
                  <a:pt x="2479" y="99"/>
                </a:moveTo>
                <a:cubicBezTo>
                  <a:pt x="2471" y="99"/>
                  <a:pt x="2465" y="105"/>
                  <a:pt x="2465" y="114"/>
                </a:cubicBezTo>
                <a:cubicBezTo>
                  <a:pt x="2465" y="122"/>
                  <a:pt x="2471" y="128"/>
                  <a:pt x="2479" y="128"/>
                </a:cubicBezTo>
                <a:cubicBezTo>
                  <a:pt x="2488" y="128"/>
                  <a:pt x="2494" y="122"/>
                  <a:pt x="2494" y="114"/>
                </a:cubicBezTo>
                <a:cubicBezTo>
                  <a:pt x="2494" y="105"/>
                  <a:pt x="2488" y="99"/>
                  <a:pt x="2479" y="99"/>
                </a:cubicBezTo>
                <a:close/>
                <a:moveTo>
                  <a:pt x="2479" y="132"/>
                </a:moveTo>
                <a:cubicBezTo>
                  <a:pt x="2471" y="132"/>
                  <a:pt x="2465" y="138"/>
                  <a:pt x="2465" y="147"/>
                </a:cubicBezTo>
                <a:cubicBezTo>
                  <a:pt x="2465" y="155"/>
                  <a:pt x="2471" y="161"/>
                  <a:pt x="2479" y="161"/>
                </a:cubicBezTo>
                <a:cubicBezTo>
                  <a:pt x="2488" y="161"/>
                  <a:pt x="2494" y="155"/>
                  <a:pt x="2494" y="147"/>
                </a:cubicBezTo>
                <a:cubicBezTo>
                  <a:pt x="2494" y="138"/>
                  <a:pt x="2488" y="132"/>
                  <a:pt x="2479" y="132"/>
                </a:cubicBezTo>
                <a:close/>
                <a:moveTo>
                  <a:pt x="2479" y="165"/>
                </a:moveTo>
                <a:cubicBezTo>
                  <a:pt x="2471" y="165"/>
                  <a:pt x="2465" y="171"/>
                  <a:pt x="2465" y="179"/>
                </a:cubicBezTo>
                <a:cubicBezTo>
                  <a:pt x="2465" y="188"/>
                  <a:pt x="2471" y="194"/>
                  <a:pt x="2479" y="194"/>
                </a:cubicBezTo>
                <a:cubicBezTo>
                  <a:pt x="2488" y="194"/>
                  <a:pt x="2494" y="188"/>
                  <a:pt x="2494" y="179"/>
                </a:cubicBezTo>
                <a:cubicBezTo>
                  <a:pt x="2494" y="171"/>
                  <a:pt x="2488" y="165"/>
                  <a:pt x="2479" y="165"/>
                </a:cubicBezTo>
                <a:close/>
                <a:moveTo>
                  <a:pt x="2479" y="198"/>
                </a:moveTo>
                <a:cubicBezTo>
                  <a:pt x="2471" y="198"/>
                  <a:pt x="2465" y="204"/>
                  <a:pt x="2465" y="212"/>
                </a:cubicBezTo>
                <a:cubicBezTo>
                  <a:pt x="2465" y="221"/>
                  <a:pt x="2471" y="227"/>
                  <a:pt x="2479" y="227"/>
                </a:cubicBezTo>
                <a:cubicBezTo>
                  <a:pt x="2488" y="227"/>
                  <a:pt x="2494" y="221"/>
                  <a:pt x="2494" y="212"/>
                </a:cubicBezTo>
                <a:cubicBezTo>
                  <a:pt x="2494" y="204"/>
                  <a:pt x="2488" y="198"/>
                  <a:pt x="2479" y="198"/>
                </a:cubicBezTo>
                <a:close/>
                <a:moveTo>
                  <a:pt x="2479" y="230"/>
                </a:moveTo>
                <a:cubicBezTo>
                  <a:pt x="2471" y="230"/>
                  <a:pt x="2465" y="237"/>
                  <a:pt x="2465" y="245"/>
                </a:cubicBezTo>
                <a:cubicBezTo>
                  <a:pt x="2465" y="253"/>
                  <a:pt x="2471" y="260"/>
                  <a:pt x="2479" y="260"/>
                </a:cubicBezTo>
                <a:cubicBezTo>
                  <a:pt x="2488" y="260"/>
                  <a:pt x="2494" y="253"/>
                  <a:pt x="2494" y="245"/>
                </a:cubicBezTo>
                <a:cubicBezTo>
                  <a:pt x="2494" y="237"/>
                  <a:pt x="2488" y="230"/>
                  <a:pt x="2479" y="230"/>
                </a:cubicBezTo>
                <a:close/>
                <a:moveTo>
                  <a:pt x="2479" y="263"/>
                </a:moveTo>
                <a:cubicBezTo>
                  <a:pt x="2471" y="263"/>
                  <a:pt x="2465" y="270"/>
                  <a:pt x="2465" y="278"/>
                </a:cubicBezTo>
                <a:cubicBezTo>
                  <a:pt x="2465" y="286"/>
                  <a:pt x="2471" y="293"/>
                  <a:pt x="2479" y="293"/>
                </a:cubicBezTo>
                <a:cubicBezTo>
                  <a:pt x="2488" y="293"/>
                  <a:pt x="2494" y="286"/>
                  <a:pt x="2494" y="278"/>
                </a:cubicBezTo>
                <a:cubicBezTo>
                  <a:pt x="2494" y="270"/>
                  <a:pt x="2488" y="263"/>
                  <a:pt x="2479" y="263"/>
                </a:cubicBezTo>
                <a:close/>
                <a:moveTo>
                  <a:pt x="2479" y="296"/>
                </a:moveTo>
                <a:cubicBezTo>
                  <a:pt x="2471" y="296"/>
                  <a:pt x="2465" y="303"/>
                  <a:pt x="2465" y="311"/>
                </a:cubicBezTo>
                <a:cubicBezTo>
                  <a:pt x="2465" y="319"/>
                  <a:pt x="2471" y="326"/>
                  <a:pt x="2479" y="326"/>
                </a:cubicBezTo>
                <a:cubicBezTo>
                  <a:pt x="2488" y="326"/>
                  <a:pt x="2494" y="319"/>
                  <a:pt x="2494" y="311"/>
                </a:cubicBezTo>
                <a:cubicBezTo>
                  <a:pt x="2494" y="303"/>
                  <a:pt x="2488" y="296"/>
                  <a:pt x="2479" y="296"/>
                </a:cubicBezTo>
                <a:close/>
                <a:moveTo>
                  <a:pt x="2479" y="329"/>
                </a:moveTo>
                <a:cubicBezTo>
                  <a:pt x="2471" y="329"/>
                  <a:pt x="2465" y="336"/>
                  <a:pt x="2465" y="344"/>
                </a:cubicBezTo>
                <a:cubicBezTo>
                  <a:pt x="2465" y="352"/>
                  <a:pt x="2471" y="359"/>
                  <a:pt x="2479" y="359"/>
                </a:cubicBezTo>
                <a:cubicBezTo>
                  <a:pt x="2488" y="359"/>
                  <a:pt x="2494" y="352"/>
                  <a:pt x="2494" y="344"/>
                </a:cubicBezTo>
                <a:cubicBezTo>
                  <a:pt x="2494" y="336"/>
                  <a:pt x="2488" y="329"/>
                  <a:pt x="2479" y="329"/>
                </a:cubicBezTo>
                <a:close/>
                <a:moveTo>
                  <a:pt x="2479" y="362"/>
                </a:moveTo>
                <a:cubicBezTo>
                  <a:pt x="2471" y="362"/>
                  <a:pt x="2465" y="369"/>
                  <a:pt x="2465" y="377"/>
                </a:cubicBezTo>
                <a:cubicBezTo>
                  <a:pt x="2465" y="385"/>
                  <a:pt x="2471" y="392"/>
                  <a:pt x="2479" y="392"/>
                </a:cubicBezTo>
                <a:cubicBezTo>
                  <a:pt x="2488" y="392"/>
                  <a:pt x="2494" y="385"/>
                  <a:pt x="2494" y="377"/>
                </a:cubicBezTo>
                <a:cubicBezTo>
                  <a:pt x="2494" y="369"/>
                  <a:pt x="2488" y="362"/>
                  <a:pt x="2479" y="362"/>
                </a:cubicBezTo>
                <a:close/>
                <a:moveTo>
                  <a:pt x="2479" y="395"/>
                </a:moveTo>
                <a:cubicBezTo>
                  <a:pt x="2471" y="395"/>
                  <a:pt x="2465" y="402"/>
                  <a:pt x="2465" y="410"/>
                </a:cubicBezTo>
                <a:cubicBezTo>
                  <a:pt x="2465" y="418"/>
                  <a:pt x="2471" y="425"/>
                  <a:pt x="2479" y="425"/>
                </a:cubicBezTo>
                <a:cubicBezTo>
                  <a:pt x="2488" y="425"/>
                  <a:pt x="2494" y="418"/>
                  <a:pt x="2494" y="410"/>
                </a:cubicBezTo>
                <a:cubicBezTo>
                  <a:pt x="2494" y="402"/>
                  <a:pt x="2488" y="395"/>
                  <a:pt x="2479" y="395"/>
                </a:cubicBezTo>
                <a:close/>
                <a:moveTo>
                  <a:pt x="2479" y="428"/>
                </a:moveTo>
                <a:cubicBezTo>
                  <a:pt x="2471" y="428"/>
                  <a:pt x="2465" y="435"/>
                  <a:pt x="2465" y="443"/>
                </a:cubicBezTo>
                <a:cubicBezTo>
                  <a:pt x="2465" y="451"/>
                  <a:pt x="2471" y="458"/>
                  <a:pt x="2479" y="458"/>
                </a:cubicBezTo>
                <a:cubicBezTo>
                  <a:pt x="2488" y="458"/>
                  <a:pt x="2494" y="451"/>
                  <a:pt x="2494" y="443"/>
                </a:cubicBezTo>
                <a:cubicBezTo>
                  <a:pt x="2494" y="435"/>
                  <a:pt x="2488" y="428"/>
                  <a:pt x="2479" y="428"/>
                </a:cubicBezTo>
                <a:close/>
                <a:moveTo>
                  <a:pt x="2479" y="461"/>
                </a:moveTo>
                <a:cubicBezTo>
                  <a:pt x="2471" y="461"/>
                  <a:pt x="2465" y="468"/>
                  <a:pt x="2465" y="476"/>
                </a:cubicBezTo>
                <a:cubicBezTo>
                  <a:pt x="2465" y="484"/>
                  <a:pt x="2471" y="491"/>
                  <a:pt x="2479" y="491"/>
                </a:cubicBezTo>
                <a:cubicBezTo>
                  <a:pt x="2488" y="491"/>
                  <a:pt x="2494" y="484"/>
                  <a:pt x="2494" y="476"/>
                </a:cubicBezTo>
                <a:cubicBezTo>
                  <a:pt x="2494" y="468"/>
                  <a:pt x="2488" y="461"/>
                  <a:pt x="2479" y="461"/>
                </a:cubicBezTo>
                <a:close/>
                <a:moveTo>
                  <a:pt x="2479" y="494"/>
                </a:moveTo>
                <a:cubicBezTo>
                  <a:pt x="2471" y="494"/>
                  <a:pt x="2465" y="500"/>
                  <a:pt x="2465" y="509"/>
                </a:cubicBezTo>
                <a:cubicBezTo>
                  <a:pt x="2465" y="517"/>
                  <a:pt x="2471" y="523"/>
                  <a:pt x="2479" y="523"/>
                </a:cubicBezTo>
                <a:cubicBezTo>
                  <a:pt x="2488" y="523"/>
                  <a:pt x="2494" y="517"/>
                  <a:pt x="2494" y="509"/>
                </a:cubicBezTo>
                <a:cubicBezTo>
                  <a:pt x="2494" y="500"/>
                  <a:pt x="2488" y="494"/>
                  <a:pt x="2479" y="494"/>
                </a:cubicBezTo>
                <a:close/>
                <a:moveTo>
                  <a:pt x="2479" y="527"/>
                </a:moveTo>
                <a:cubicBezTo>
                  <a:pt x="2471" y="527"/>
                  <a:pt x="2465" y="533"/>
                  <a:pt x="2465" y="542"/>
                </a:cubicBezTo>
                <a:cubicBezTo>
                  <a:pt x="2465" y="550"/>
                  <a:pt x="2471" y="556"/>
                  <a:pt x="2479" y="556"/>
                </a:cubicBezTo>
                <a:cubicBezTo>
                  <a:pt x="2488" y="556"/>
                  <a:pt x="2494" y="550"/>
                  <a:pt x="2494" y="542"/>
                </a:cubicBezTo>
                <a:cubicBezTo>
                  <a:pt x="2494" y="533"/>
                  <a:pt x="2488" y="527"/>
                  <a:pt x="2479" y="527"/>
                </a:cubicBezTo>
                <a:close/>
                <a:moveTo>
                  <a:pt x="2479" y="560"/>
                </a:moveTo>
                <a:cubicBezTo>
                  <a:pt x="2471" y="560"/>
                  <a:pt x="2465" y="566"/>
                  <a:pt x="2465" y="574"/>
                </a:cubicBezTo>
                <a:cubicBezTo>
                  <a:pt x="2465" y="583"/>
                  <a:pt x="2471" y="589"/>
                  <a:pt x="2479" y="589"/>
                </a:cubicBezTo>
                <a:cubicBezTo>
                  <a:pt x="2488" y="589"/>
                  <a:pt x="2494" y="583"/>
                  <a:pt x="2494" y="574"/>
                </a:cubicBezTo>
                <a:cubicBezTo>
                  <a:pt x="2494" y="566"/>
                  <a:pt x="2488" y="560"/>
                  <a:pt x="2479" y="560"/>
                </a:cubicBezTo>
                <a:close/>
                <a:moveTo>
                  <a:pt x="2479" y="593"/>
                </a:moveTo>
                <a:cubicBezTo>
                  <a:pt x="2471" y="593"/>
                  <a:pt x="2465" y="599"/>
                  <a:pt x="2465" y="607"/>
                </a:cubicBezTo>
                <a:cubicBezTo>
                  <a:pt x="2465" y="616"/>
                  <a:pt x="2471" y="622"/>
                  <a:pt x="2479" y="622"/>
                </a:cubicBezTo>
                <a:cubicBezTo>
                  <a:pt x="2488" y="622"/>
                  <a:pt x="2494" y="616"/>
                  <a:pt x="2494" y="607"/>
                </a:cubicBezTo>
                <a:cubicBezTo>
                  <a:pt x="2494" y="599"/>
                  <a:pt x="2488" y="593"/>
                  <a:pt x="2479" y="593"/>
                </a:cubicBezTo>
                <a:close/>
                <a:moveTo>
                  <a:pt x="2479" y="625"/>
                </a:moveTo>
                <a:cubicBezTo>
                  <a:pt x="2471" y="625"/>
                  <a:pt x="2465" y="632"/>
                  <a:pt x="2465" y="640"/>
                </a:cubicBezTo>
                <a:cubicBezTo>
                  <a:pt x="2465" y="648"/>
                  <a:pt x="2471" y="655"/>
                  <a:pt x="2479" y="655"/>
                </a:cubicBezTo>
                <a:cubicBezTo>
                  <a:pt x="2488" y="655"/>
                  <a:pt x="2494" y="648"/>
                  <a:pt x="2494" y="640"/>
                </a:cubicBezTo>
                <a:cubicBezTo>
                  <a:pt x="2494" y="632"/>
                  <a:pt x="2488" y="625"/>
                  <a:pt x="2479" y="625"/>
                </a:cubicBezTo>
                <a:close/>
                <a:moveTo>
                  <a:pt x="2479" y="658"/>
                </a:moveTo>
                <a:cubicBezTo>
                  <a:pt x="2471" y="658"/>
                  <a:pt x="2465" y="665"/>
                  <a:pt x="2465" y="673"/>
                </a:cubicBezTo>
                <a:cubicBezTo>
                  <a:pt x="2465" y="681"/>
                  <a:pt x="2471" y="688"/>
                  <a:pt x="2479" y="688"/>
                </a:cubicBezTo>
                <a:cubicBezTo>
                  <a:pt x="2488" y="688"/>
                  <a:pt x="2494" y="681"/>
                  <a:pt x="2494" y="673"/>
                </a:cubicBezTo>
                <a:cubicBezTo>
                  <a:pt x="2494" y="665"/>
                  <a:pt x="2488" y="658"/>
                  <a:pt x="2479" y="658"/>
                </a:cubicBezTo>
                <a:close/>
                <a:moveTo>
                  <a:pt x="2479" y="691"/>
                </a:moveTo>
                <a:cubicBezTo>
                  <a:pt x="2471" y="691"/>
                  <a:pt x="2465" y="698"/>
                  <a:pt x="2465" y="706"/>
                </a:cubicBezTo>
                <a:cubicBezTo>
                  <a:pt x="2465" y="714"/>
                  <a:pt x="2471" y="721"/>
                  <a:pt x="2479" y="721"/>
                </a:cubicBezTo>
                <a:cubicBezTo>
                  <a:pt x="2488" y="721"/>
                  <a:pt x="2494" y="714"/>
                  <a:pt x="2494" y="706"/>
                </a:cubicBezTo>
                <a:cubicBezTo>
                  <a:pt x="2494" y="698"/>
                  <a:pt x="2488" y="691"/>
                  <a:pt x="2479" y="691"/>
                </a:cubicBezTo>
                <a:close/>
                <a:moveTo>
                  <a:pt x="2479" y="724"/>
                </a:moveTo>
                <a:cubicBezTo>
                  <a:pt x="2471" y="724"/>
                  <a:pt x="2465" y="731"/>
                  <a:pt x="2465" y="739"/>
                </a:cubicBezTo>
                <a:cubicBezTo>
                  <a:pt x="2465" y="747"/>
                  <a:pt x="2471" y="754"/>
                  <a:pt x="2479" y="754"/>
                </a:cubicBezTo>
                <a:cubicBezTo>
                  <a:pt x="2488" y="754"/>
                  <a:pt x="2494" y="747"/>
                  <a:pt x="2494" y="739"/>
                </a:cubicBezTo>
                <a:cubicBezTo>
                  <a:pt x="2494" y="731"/>
                  <a:pt x="2488" y="724"/>
                  <a:pt x="2479" y="724"/>
                </a:cubicBezTo>
                <a:close/>
                <a:moveTo>
                  <a:pt x="2479" y="757"/>
                </a:moveTo>
                <a:cubicBezTo>
                  <a:pt x="2471" y="757"/>
                  <a:pt x="2465" y="764"/>
                  <a:pt x="2465" y="772"/>
                </a:cubicBezTo>
                <a:cubicBezTo>
                  <a:pt x="2465" y="780"/>
                  <a:pt x="2471" y="787"/>
                  <a:pt x="2479" y="787"/>
                </a:cubicBezTo>
                <a:cubicBezTo>
                  <a:pt x="2488" y="787"/>
                  <a:pt x="2494" y="780"/>
                  <a:pt x="2494" y="772"/>
                </a:cubicBezTo>
                <a:cubicBezTo>
                  <a:pt x="2494" y="764"/>
                  <a:pt x="2488" y="757"/>
                  <a:pt x="2479" y="757"/>
                </a:cubicBezTo>
                <a:close/>
                <a:moveTo>
                  <a:pt x="2479" y="790"/>
                </a:moveTo>
                <a:cubicBezTo>
                  <a:pt x="2471" y="790"/>
                  <a:pt x="2465" y="797"/>
                  <a:pt x="2465" y="805"/>
                </a:cubicBezTo>
                <a:cubicBezTo>
                  <a:pt x="2465" y="813"/>
                  <a:pt x="2471" y="820"/>
                  <a:pt x="2479" y="820"/>
                </a:cubicBezTo>
                <a:cubicBezTo>
                  <a:pt x="2488" y="820"/>
                  <a:pt x="2494" y="813"/>
                  <a:pt x="2494" y="805"/>
                </a:cubicBezTo>
                <a:cubicBezTo>
                  <a:pt x="2494" y="797"/>
                  <a:pt x="2488" y="790"/>
                  <a:pt x="2479" y="790"/>
                </a:cubicBezTo>
                <a:close/>
                <a:moveTo>
                  <a:pt x="2479" y="823"/>
                </a:moveTo>
                <a:cubicBezTo>
                  <a:pt x="2471" y="823"/>
                  <a:pt x="2465" y="830"/>
                  <a:pt x="2465" y="838"/>
                </a:cubicBezTo>
                <a:cubicBezTo>
                  <a:pt x="2465" y="846"/>
                  <a:pt x="2471" y="853"/>
                  <a:pt x="2479" y="853"/>
                </a:cubicBezTo>
                <a:cubicBezTo>
                  <a:pt x="2488" y="853"/>
                  <a:pt x="2494" y="846"/>
                  <a:pt x="2494" y="838"/>
                </a:cubicBezTo>
                <a:cubicBezTo>
                  <a:pt x="2494" y="830"/>
                  <a:pt x="2488" y="823"/>
                  <a:pt x="2479" y="823"/>
                </a:cubicBezTo>
                <a:close/>
                <a:moveTo>
                  <a:pt x="2479" y="856"/>
                </a:moveTo>
                <a:cubicBezTo>
                  <a:pt x="2471" y="856"/>
                  <a:pt x="2465" y="863"/>
                  <a:pt x="2465" y="871"/>
                </a:cubicBezTo>
                <a:cubicBezTo>
                  <a:pt x="2465" y="879"/>
                  <a:pt x="2471" y="886"/>
                  <a:pt x="2479" y="886"/>
                </a:cubicBezTo>
                <a:cubicBezTo>
                  <a:pt x="2488" y="886"/>
                  <a:pt x="2494" y="879"/>
                  <a:pt x="2494" y="871"/>
                </a:cubicBezTo>
                <a:cubicBezTo>
                  <a:pt x="2494" y="863"/>
                  <a:pt x="2488" y="856"/>
                  <a:pt x="2479" y="856"/>
                </a:cubicBezTo>
                <a:close/>
                <a:moveTo>
                  <a:pt x="2479" y="889"/>
                </a:moveTo>
                <a:cubicBezTo>
                  <a:pt x="2471" y="889"/>
                  <a:pt x="2465" y="895"/>
                  <a:pt x="2465" y="904"/>
                </a:cubicBezTo>
                <a:cubicBezTo>
                  <a:pt x="2465" y="912"/>
                  <a:pt x="2471" y="918"/>
                  <a:pt x="2479" y="918"/>
                </a:cubicBezTo>
                <a:cubicBezTo>
                  <a:pt x="2488" y="918"/>
                  <a:pt x="2494" y="912"/>
                  <a:pt x="2494" y="904"/>
                </a:cubicBezTo>
                <a:cubicBezTo>
                  <a:pt x="2494" y="895"/>
                  <a:pt x="2488" y="889"/>
                  <a:pt x="2479" y="889"/>
                </a:cubicBezTo>
                <a:close/>
                <a:moveTo>
                  <a:pt x="2479" y="922"/>
                </a:moveTo>
                <a:cubicBezTo>
                  <a:pt x="2471" y="922"/>
                  <a:pt x="2465" y="928"/>
                  <a:pt x="2465" y="937"/>
                </a:cubicBezTo>
                <a:cubicBezTo>
                  <a:pt x="2465" y="945"/>
                  <a:pt x="2471" y="951"/>
                  <a:pt x="2479" y="951"/>
                </a:cubicBezTo>
                <a:cubicBezTo>
                  <a:pt x="2488" y="951"/>
                  <a:pt x="2494" y="945"/>
                  <a:pt x="2494" y="937"/>
                </a:cubicBezTo>
                <a:cubicBezTo>
                  <a:pt x="2494" y="928"/>
                  <a:pt x="2488" y="922"/>
                  <a:pt x="2479" y="922"/>
                </a:cubicBezTo>
                <a:close/>
                <a:moveTo>
                  <a:pt x="2479" y="955"/>
                </a:moveTo>
                <a:cubicBezTo>
                  <a:pt x="2471" y="955"/>
                  <a:pt x="2465" y="961"/>
                  <a:pt x="2465" y="970"/>
                </a:cubicBezTo>
                <a:cubicBezTo>
                  <a:pt x="2465" y="978"/>
                  <a:pt x="2471" y="984"/>
                  <a:pt x="2479" y="984"/>
                </a:cubicBezTo>
                <a:cubicBezTo>
                  <a:pt x="2488" y="984"/>
                  <a:pt x="2494" y="978"/>
                  <a:pt x="2494" y="970"/>
                </a:cubicBezTo>
                <a:cubicBezTo>
                  <a:pt x="2494" y="961"/>
                  <a:pt x="2488" y="955"/>
                  <a:pt x="2479" y="955"/>
                </a:cubicBezTo>
                <a:close/>
                <a:moveTo>
                  <a:pt x="2479" y="988"/>
                </a:moveTo>
                <a:cubicBezTo>
                  <a:pt x="2471" y="988"/>
                  <a:pt x="2465" y="994"/>
                  <a:pt x="2465" y="1002"/>
                </a:cubicBezTo>
                <a:cubicBezTo>
                  <a:pt x="2465" y="1011"/>
                  <a:pt x="2471" y="1017"/>
                  <a:pt x="2479" y="1017"/>
                </a:cubicBezTo>
                <a:cubicBezTo>
                  <a:pt x="2488" y="1017"/>
                  <a:pt x="2494" y="1011"/>
                  <a:pt x="2494" y="1002"/>
                </a:cubicBezTo>
                <a:cubicBezTo>
                  <a:pt x="2494" y="994"/>
                  <a:pt x="2488" y="988"/>
                  <a:pt x="2479" y="988"/>
                </a:cubicBezTo>
                <a:close/>
                <a:moveTo>
                  <a:pt x="2479" y="1021"/>
                </a:moveTo>
                <a:cubicBezTo>
                  <a:pt x="2471" y="1021"/>
                  <a:pt x="2465" y="1027"/>
                  <a:pt x="2465" y="1035"/>
                </a:cubicBezTo>
                <a:cubicBezTo>
                  <a:pt x="2465" y="1044"/>
                  <a:pt x="2471" y="1050"/>
                  <a:pt x="2479" y="1050"/>
                </a:cubicBezTo>
                <a:cubicBezTo>
                  <a:pt x="2488" y="1050"/>
                  <a:pt x="2494" y="1044"/>
                  <a:pt x="2494" y="1035"/>
                </a:cubicBezTo>
                <a:cubicBezTo>
                  <a:pt x="2494" y="1027"/>
                  <a:pt x="2488" y="1021"/>
                  <a:pt x="2479" y="1021"/>
                </a:cubicBezTo>
                <a:close/>
                <a:moveTo>
                  <a:pt x="2479" y="1053"/>
                </a:moveTo>
                <a:cubicBezTo>
                  <a:pt x="2471" y="1053"/>
                  <a:pt x="2465" y="1060"/>
                  <a:pt x="2465" y="1068"/>
                </a:cubicBezTo>
                <a:cubicBezTo>
                  <a:pt x="2465" y="1076"/>
                  <a:pt x="2471" y="1083"/>
                  <a:pt x="2479" y="1083"/>
                </a:cubicBezTo>
                <a:cubicBezTo>
                  <a:pt x="2488" y="1083"/>
                  <a:pt x="2494" y="1076"/>
                  <a:pt x="2494" y="1068"/>
                </a:cubicBezTo>
                <a:cubicBezTo>
                  <a:pt x="2494" y="1060"/>
                  <a:pt x="2488" y="1053"/>
                  <a:pt x="2479" y="1053"/>
                </a:cubicBezTo>
                <a:close/>
                <a:moveTo>
                  <a:pt x="2479" y="1086"/>
                </a:moveTo>
                <a:cubicBezTo>
                  <a:pt x="2471" y="1086"/>
                  <a:pt x="2465" y="1093"/>
                  <a:pt x="2465" y="1101"/>
                </a:cubicBezTo>
                <a:cubicBezTo>
                  <a:pt x="2465" y="1109"/>
                  <a:pt x="2471" y="1116"/>
                  <a:pt x="2479" y="1116"/>
                </a:cubicBezTo>
                <a:cubicBezTo>
                  <a:pt x="2488" y="1116"/>
                  <a:pt x="2494" y="1109"/>
                  <a:pt x="2494" y="1101"/>
                </a:cubicBezTo>
                <a:cubicBezTo>
                  <a:pt x="2494" y="1093"/>
                  <a:pt x="2488" y="1086"/>
                  <a:pt x="2479" y="1086"/>
                </a:cubicBezTo>
                <a:close/>
                <a:moveTo>
                  <a:pt x="2479" y="1119"/>
                </a:moveTo>
                <a:cubicBezTo>
                  <a:pt x="2471" y="1119"/>
                  <a:pt x="2465" y="1126"/>
                  <a:pt x="2465" y="1134"/>
                </a:cubicBezTo>
                <a:cubicBezTo>
                  <a:pt x="2465" y="1142"/>
                  <a:pt x="2471" y="1149"/>
                  <a:pt x="2479" y="1149"/>
                </a:cubicBezTo>
                <a:cubicBezTo>
                  <a:pt x="2488" y="1149"/>
                  <a:pt x="2494" y="1142"/>
                  <a:pt x="2494" y="1134"/>
                </a:cubicBezTo>
                <a:cubicBezTo>
                  <a:pt x="2494" y="1126"/>
                  <a:pt x="2488" y="1119"/>
                  <a:pt x="2479" y="1119"/>
                </a:cubicBezTo>
                <a:close/>
                <a:moveTo>
                  <a:pt x="2479" y="1152"/>
                </a:moveTo>
                <a:cubicBezTo>
                  <a:pt x="2471" y="1152"/>
                  <a:pt x="2465" y="1159"/>
                  <a:pt x="2465" y="1167"/>
                </a:cubicBezTo>
                <a:cubicBezTo>
                  <a:pt x="2465" y="1175"/>
                  <a:pt x="2471" y="1182"/>
                  <a:pt x="2479" y="1182"/>
                </a:cubicBezTo>
                <a:cubicBezTo>
                  <a:pt x="2488" y="1182"/>
                  <a:pt x="2494" y="1175"/>
                  <a:pt x="2494" y="1167"/>
                </a:cubicBezTo>
                <a:cubicBezTo>
                  <a:pt x="2494" y="1159"/>
                  <a:pt x="2488" y="1152"/>
                  <a:pt x="2479" y="1152"/>
                </a:cubicBezTo>
                <a:close/>
                <a:moveTo>
                  <a:pt x="2479" y="1185"/>
                </a:moveTo>
                <a:cubicBezTo>
                  <a:pt x="2471" y="1185"/>
                  <a:pt x="2465" y="1192"/>
                  <a:pt x="2465" y="1200"/>
                </a:cubicBezTo>
                <a:cubicBezTo>
                  <a:pt x="2465" y="1208"/>
                  <a:pt x="2471" y="1215"/>
                  <a:pt x="2479" y="1215"/>
                </a:cubicBezTo>
                <a:cubicBezTo>
                  <a:pt x="2488" y="1215"/>
                  <a:pt x="2494" y="1208"/>
                  <a:pt x="2494" y="1200"/>
                </a:cubicBezTo>
                <a:cubicBezTo>
                  <a:pt x="2494" y="1192"/>
                  <a:pt x="2488" y="1185"/>
                  <a:pt x="2479" y="1185"/>
                </a:cubicBezTo>
                <a:close/>
                <a:moveTo>
                  <a:pt x="2479" y="1218"/>
                </a:moveTo>
                <a:cubicBezTo>
                  <a:pt x="2471" y="1218"/>
                  <a:pt x="2465" y="1225"/>
                  <a:pt x="2465" y="1233"/>
                </a:cubicBezTo>
                <a:cubicBezTo>
                  <a:pt x="2465" y="1241"/>
                  <a:pt x="2471" y="1248"/>
                  <a:pt x="2479" y="1248"/>
                </a:cubicBezTo>
                <a:cubicBezTo>
                  <a:pt x="2488" y="1248"/>
                  <a:pt x="2494" y="1241"/>
                  <a:pt x="2494" y="1233"/>
                </a:cubicBezTo>
                <a:cubicBezTo>
                  <a:pt x="2494" y="1225"/>
                  <a:pt x="2488" y="1218"/>
                  <a:pt x="2479" y="1218"/>
                </a:cubicBezTo>
                <a:close/>
                <a:moveTo>
                  <a:pt x="2479" y="1251"/>
                </a:moveTo>
                <a:cubicBezTo>
                  <a:pt x="2471" y="1251"/>
                  <a:pt x="2465" y="1258"/>
                  <a:pt x="2465" y="1266"/>
                </a:cubicBezTo>
                <a:cubicBezTo>
                  <a:pt x="2465" y="1274"/>
                  <a:pt x="2471" y="1281"/>
                  <a:pt x="2479" y="1281"/>
                </a:cubicBezTo>
                <a:cubicBezTo>
                  <a:pt x="2488" y="1281"/>
                  <a:pt x="2494" y="1274"/>
                  <a:pt x="2494" y="1266"/>
                </a:cubicBezTo>
                <a:cubicBezTo>
                  <a:pt x="2494" y="1258"/>
                  <a:pt x="2488" y="1251"/>
                  <a:pt x="2479" y="1251"/>
                </a:cubicBezTo>
                <a:close/>
                <a:moveTo>
                  <a:pt x="2479" y="1284"/>
                </a:moveTo>
                <a:cubicBezTo>
                  <a:pt x="2471" y="1284"/>
                  <a:pt x="2465" y="1291"/>
                  <a:pt x="2465" y="1299"/>
                </a:cubicBezTo>
                <a:cubicBezTo>
                  <a:pt x="2465" y="1307"/>
                  <a:pt x="2471" y="1314"/>
                  <a:pt x="2479" y="1314"/>
                </a:cubicBezTo>
                <a:cubicBezTo>
                  <a:pt x="2488" y="1314"/>
                  <a:pt x="2494" y="1307"/>
                  <a:pt x="2494" y="1299"/>
                </a:cubicBezTo>
                <a:cubicBezTo>
                  <a:pt x="2494" y="1291"/>
                  <a:pt x="2488" y="1284"/>
                  <a:pt x="2479" y="1284"/>
                </a:cubicBezTo>
                <a:close/>
                <a:moveTo>
                  <a:pt x="2479" y="1317"/>
                </a:moveTo>
                <a:cubicBezTo>
                  <a:pt x="2471" y="1317"/>
                  <a:pt x="2465" y="1323"/>
                  <a:pt x="2465" y="1332"/>
                </a:cubicBezTo>
                <a:cubicBezTo>
                  <a:pt x="2465" y="1340"/>
                  <a:pt x="2471" y="1346"/>
                  <a:pt x="2479" y="1346"/>
                </a:cubicBezTo>
                <a:cubicBezTo>
                  <a:pt x="2488" y="1346"/>
                  <a:pt x="2494" y="1340"/>
                  <a:pt x="2494" y="1332"/>
                </a:cubicBezTo>
                <a:cubicBezTo>
                  <a:pt x="2494" y="1323"/>
                  <a:pt x="2488" y="1317"/>
                  <a:pt x="2479" y="1317"/>
                </a:cubicBezTo>
                <a:close/>
                <a:moveTo>
                  <a:pt x="2479" y="1350"/>
                </a:moveTo>
                <a:cubicBezTo>
                  <a:pt x="2471" y="1350"/>
                  <a:pt x="2465" y="1356"/>
                  <a:pt x="2465" y="1365"/>
                </a:cubicBezTo>
                <a:cubicBezTo>
                  <a:pt x="2465" y="1373"/>
                  <a:pt x="2471" y="1379"/>
                  <a:pt x="2479" y="1379"/>
                </a:cubicBezTo>
                <a:cubicBezTo>
                  <a:pt x="2488" y="1379"/>
                  <a:pt x="2494" y="1373"/>
                  <a:pt x="2494" y="1365"/>
                </a:cubicBezTo>
                <a:cubicBezTo>
                  <a:pt x="2494" y="1356"/>
                  <a:pt x="2488" y="1350"/>
                  <a:pt x="2479" y="1350"/>
                </a:cubicBezTo>
                <a:close/>
                <a:moveTo>
                  <a:pt x="2479" y="1383"/>
                </a:moveTo>
                <a:cubicBezTo>
                  <a:pt x="2471" y="1383"/>
                  <a:pt x="2465" y="1389"/>
                  <a:pt x="2465" y="1397"/>
                </a:cubicBezTo>
                <a:cubicBezTo>
                  <a:pt x="2465" y="1406"/>
                  <a:pt x="2471" y="1412"/>
                  <a:pt x="2479" y="1412"/>
                </a:cubicBezTo>
                <a:cubicBezTo>
                  <a:pt x="2488" y="1412"/>
                  <a:pt x="2494" y="1406"/>
                  <a:pt x="2494" y="1397"/>
                </a:cubicBezTo>
                <a:cubicBezTo>
                  <a:pt x="2494" y="1389"/>
                  <a:pt x="2488" y="1383"/>
                  <a:pt x="2479" y="1383"/>
                </a:cubicBezTo>
                <a:close/>
                <a:moveTo>
                  <a:pt x="2479" y="1416"/>
                </a:moveTo>
                <a:cubicBezTo>
                  <a:pt x="2471" y="1416"/>
                  <a:pt x="2465" y="1422"/>
                  <a:pt x="2465" y="1430"/>
                </a:cubicBezTo>
                <a:cubicBezTo>
                  <a:pt x="2465" y="1439"/>
                  <a:pt x="2471" y="1445"/>
                  <a:pt x="2479" y="1445"/>
                </a:cubicBezTo>
                <a:cubicBezTo>
                  <a:pt x="2488" y="1445"/>
                  <a:pt x="2494" y="1439"/>
                  <a:pt x="2494" y="1430"/>
                </a:cubicBezTo>
                <a:cubicBezTo>
                  <a:pt x="2494" y="1422"/>
                  <a:pt x="2488" y="1416"/>
                  <a:pt x="2479" y="1416"/>
                </a:cubicBezTo>
                <a:close/>
                <a:moveTo>
                  <a:pt x="2512" y="0"/>
                </a:moveTo>
                <a:cubicBezTo>
                  <a:pt x="2504" y="0"/>
                  <a:pt x="2498" y="7"/>
                  <a:pt x="2498" y="15"/>
                </a:cubicBezTo>
                <a:cubicBezTo>
                  <a:pt x="2498" y="23"/>
                  <a:pt x="2504" y="30"/>
                  <a:pt x="2512" y="30"/>
                </a:cubicBezTo>
                <a:cubicBezTo>
                  <a:pt x="2521" y="30"/>
                  <a:pt x="2527" y="23"/>
                  <a:pt x="2527" y="15"/>
                </a:cubicBezTo>
                <a:cubicBezTo>
                  <a:pt x="2527" y="7"/>
                  <a:pt x="2521" y="0"/>
                  <a:pt x="2512" y="0"/>
                </a:cubicBezTo>
                <a:close/>
                <a:moveTo>
                  <a:pt x="2512" y="33"/>
                </a:moveTo>
                <a:cubicBezTo>
                  <a:pt x="2504" y="33"/>
                  <a:pt x="2498" y="40"/>
                  <a:pt x="2498" y="48"/>
                </a:cubicBezTo>
                <a:cubicBezTo>
                  <a:pt x="2498" y="56"/>
                  <a:pt x="2504" y="63"/>
                  <a:pt x="2512" y="63"/>
                </a:cubicBezTo>
                <a:cubicBezTo>
                  <a:pt x="2521" y="63"/>
                  <a:pt x="2527" y="56"/>
                  <a:pt x="2527" y="48"/>
                </a:cubicBezTo>
                <a:cubicBezTo>
                  <a:pt x="2527" y="40"/>
                  <a:pt x="2521" y="33"/>
                  <a:pt x="2512" y="33"/>
                </a:cubicBezTo>
                <a:close/>
                <a:moveTo>
                  <a:pt x="2512" y="66"/>
                </a:moveTo>
                <a:cubicBezTo>
                  <a:pt x="2504" y="66"/>
                  <a:pt x="2498" y="72"/>
                  <a:pt x="2498" y="81"/>
                </a:cubicBezTo>
                <a:cubicBezTo>
                  <a:pt x="2498" y="89"/>
                  <a:pt x="2504" y="95"/>
                  <a:pt x="2512" y="95"/>
                </a:cubicBezTo>
                <a:cubicBezTo>
                  <a:pt x="2521" y="95"/>
                  <a:pt x="2527" y="89"/>
                  <a:pt x="2527" y="81"/>
                </a:cubicBezTo>
                <a:cubicBezTo>
                  <a:pt x="2527" y="72"/>
                  <a:pt x="2521" y="66"/>
                  <a:pt x="2512" y="66"/>
                </a:cubicBezTo>
                <a:close/>
                <a:moveTo>
                  <a:pt x="2512" y="99"/>
                </a:moveTo>
                <a:cubicBezTo>
                  <a:pt x="2504" y="99"/>
                  <a:pt x="2498" y="105"/>
                  <a:pt x="2498" y="114"/>
                </a:cubicBezTo>
                <a:cubicBezTo>
                  <a:pt x="2498" y="122"/>
                  <a:pt x="2504" y="128"/>
                  <a:pt x="2512" y="128"/>
                </a:cubicBezTo>
                <a:cubicBezTo>
                  <a:pt x="2521" y="128"/>
                  <a:pt x="2527" y="122"/>
                  <a:pt x="2527" y="114"/>
                </a:cubicBezTo>
                <a:cubicBezTo>
                  <a:pt x="2527" y="105"/>
                  <a:pt x="2521" y="99"/>
                  <a:pt x="2512" y="99"/>
                </a:cubicBezTo>
                <a:close/>
                <a:moveTo>
                  <a:pt x="2512" y="132"/>
                </a:moveTo>
                <a:cubicBezTo>
                  <a:pt x="2504" y="132"/>
                  <a:pt x="2498" y="138"/>
                  <a:pt x="2498" y="147"/>
                </a:cubicBezTo>
                <a:cubicBezTo>
                  <a:pt x="2498" y="155"/>
                  <a:pt x="2504" y="161"/>
                  <a:pt x="2512" y="161"/>
                </a:cubicBezTo>
                <a:cubicBezTo>
                  <a:pt x="2521" y="161"/>
                  <a:pt x="2527" y="155"/>
                  <a:pt x="2527" y="147"/>
                </a:cubicBezTo>
                <a:cubicBezTo>
                  <a:pt x="2527" y="138"/>
                  <a:pt x="2521" y="132"/>
                  <a:pt x="2512" y="132"/>
                </a:cubicBezTo>
                <a:close/>
                <a:moveTo>
                  <a:pt x="2512" y="165"/>
                </a:moveTo>
                <a:cubicBezTo>
                  <a:pt x="2504" y="165"/>
                  <a:pt x="2498" y="171"/>
                  <a:pt x="2498" y="179"/>
                </a:cubicBezTo>
                <a:cubicBezTo>
                  <a:pt x="2498" y="188"/>
                  <a:pt x="2504" y="194"/>
                  <a:pt x="2512" y="194"/>
                </a:cubicBezTo>
                <a:cubicBezTo>
                  <a:pt x="2521" y="194"/>
                  <a:pt x="2527" y="188"/>
                  <a:pt x="2527" y="179"/>
                </a:cubicBezTo>
                <a:cubicBezTo>
                  <a:pt x="2527" y="171"/>
                  <a:pt x="2521" y="165"/>
                  <a:pt x="2512" y="165"/>
                </a:cubicBezTo>
                <a:close/>
                <a:moveTo>
                  <a:pt x="2512" y="198"/>
                </a:moveTo>
                <a:cubicBezTo>
                  <a:pt x="2504" y="198"/>
                  <a:pt x="2498" y="204"/>
                  <a:pt x="2498" y="212"/>
                </a:cubicBezTo>
                <a:cubicBezTo>
                  <a:pt x="2498" y="221"/>
                  <a:pt x="2504" y="227"/>
                  <a:pt x="2512" y="227"/>
                </a:cubicBezTo>
                <a:cubicBezTo>
                  <a:pt x="2521" y="227"/>
                  <a:pt x="2527" y="221"/>
                  <a:pt x="2527" y="212"/>
                </a:cubicBezTo>
                <a:cubicBezTo>
                  <a:pt x="2527" y="204"/>
                  <a:pt x="2521" y="198"/>
                  <a:pt x="2512" y="198"/>
                </a:cubicBezTo>
                <a:close/>
                <a:moveTo>
                  <a:pt x="2512" y="230"/>
                </a:moveTo>
                <a:cubicBezTo>
                  <a:pt x="2504" y="230"/>
                  <a:pt x="2498" y="237"/>
                  <a:pt x="2498" y="245"/>
                </a:cubicBezTo>
                <a:cubicBezTo>
                  <a:pt x="2498" y="253"/>
                  <a:pt x="2504" y="260"/>
                  <a:pt x="2512" y="260"/>
                </a:cubicBezTo>
                <a:cubicBezTo>
                  <a:pt x="2521" y="260"/>
                  <a:pt x="2527" y="253"/>
                  <a:pt x="2527" y="245"/>
                </a:cubicBezTo>
                <a:cubicBezTo>
                  <a:pt x="2527" y="237"/>
                  <a:pt x="2521" y="230"/>
                  <a:pt x="2512" y="230"/>
                </a:cubicBezTo>
                <a:close/>
                <a:moveTo>
                  <a:pt x="2512" y="263"/>
                </a:moveTo>
                <a:cubicBezTo>
                  <a:pt x="2504" y="263"/>
                  <a:pt x="2498" y="270"/>
                  <a:pt x="2498" y="278"/>
                </a:cubicBezTo>
                <a:cubicBezTo>
                  <a:pt x="2498" y="286"/>
                  <a:pt x="2504" y="293"/>
                  <a:pt x="2512" y="293"/>
                </a:cubicBezTo>
                <a:cubicBezTo>
                  <a:pt x="2521" y="293"/>
                  <a:pt x="2527" y="286"/>
                  <a:pt x="2527" y="278"/>
                </a:cubicBezTo>
                <a:cubicBezTo>
                  <a:pt x="2527" y="270"/>
                  <a:pt x="2521" y="263"/>
                  <a:pt x="2512" y="263"/>
                </a:cubicBezTo>
                <a:close/>
                <a:moveTo>
                  <a:pt x="2512" y="296"/>
                </a:moveTo>
                <a:cubicBezTo>
                  <a:pt x="2504" y="296"/>
                  <a:pt x="2498" y="303"/>
                  <a:pt x="2498" y="311"/>
                </a:cubicBezTo>
                <a:cubicBezTo>
                  <a:pt x="2498" y="319"/>
                  <a:pt x="2504" y="326"/>
                  <a:pt x="2512" y="326"/>
                </a:cubicBezTo>
                <a:cubicBezTo>
                  <a:pt x="2521" y="326"/>
                  <a:pt x="2527" y="319"/>
                  <a:pt x="2527" y="311"/>
                </a:cubicBezTo>
                <a:cubicBezTo>
                  <a:pt x="2527" y="303"/>
                  <a:pt x="2521" y="296"/>
                  <a:pt x="2512" y="296"/>
                </a:cubicBezTo>
                <a:close/>
                <a:moveTo>
                  <a:pt x="2512" y="329"/>
                </a:moveTo>
                <a:cubicBezTo>
                  <a:pt x="2504" y="329"/>
                  <a:pt x="2498" y="336"/>
                  <a:pt x="2498" y="344"/>
                </a:cubicBezTo>
                <a:cubicBezTo>
                  <a:pt x="2498" y="352"/>
                  <a:pt x="2504" y="359"/>
                  <a:pt x="2512" y="359"/>
                </a:cubicBezTo>
                <a:cubicBezTo>
                  <a:pt x="2521" y="359"/>
                  <a:pt x="2527" y="352"/>
                  <a:pt x="2527" y="344"/>
                </a:cubicBezTo>
                <a:cubicBezTo>
                  <a:pt x="2527" y="336"/>
                  <a:pt x="2521" y="329"/>
                  <a:pt x="2512" y="329"/>
                </a:cubicBezTo>
                <a:close/>
                <a:moveTo>
                  <a:pt x="2512" y="362"/>
                </a:moveTo>
                <a:cubicBezTo>
                  <a:pt x="2504" y="362"/>
                  <a:pt x="2498" y="369"/>
                  <a:pt x="2498" y="377"/>
                </a:cubicBezTo>
                <a:cubicBezTo>
                  <a:pt x="2498" y="385"/>
                  <a:pt x="2504" y="392"/>
                  <a:pt x="2512" y="392"/>
                </a:cubicBezTo>
                <a:cubicBezTo>
                  <a:pt x="2521" y="392"/>
                  <a:pt x="2527" y="385"/>
                  <a:pt x="2527" y="377"/>
                </a:cubicBezTo>
                <a:cubicBezTo>
                  <a:pt x="2527" y="369"/>
                  <a:pt x="2521" y="362"/>
                  <a:pt x="2512" y="362"/>
                </a:cubicBezTo>
                <a:close/>
                <a:moveTo>
                  <a:pt x="2512" y="395"/>
                </a:moveTo>
                <a:cubicBezTo>
                  <a:pt x="2504" y="395"/>
                  <a:pt x="2498" y="402"/>
                  <a:pt x="2498" y="410"/>
                </a:cubicBezTo>
                <a:cubicBezTo>
                  <a:pt x="2498" y="418"/>
                  <a:pt x="2504" y="425"/>
                  <a:pt x="2512" y="425"/>
                </a:cubicBezTo>
                <a:cubicBezTo>
                  <a:pt x="2521" y="425"/>
                  <a:pt x="2527" y="418"/>
                  <a:pt x="2527" y="410"/>
                </a:cubicBezTo>
                <a:cubicBezTo>
                  <a:pt x="2527" y="402"/>
                  <a:pt x="2521" y="395"/>
                  <a:pt x="2512" y="395"/>
                </a:cubicBezTo>
                <a:close/>
                <a:moveTo>
                  <a:pt x="2512" y="428"/>
                </a:moveTo>
                <a:cubicBezTo>
                  <a:pt x="2504" y="428"/>
                  <a:pt x="2498" y="435"/>
                  <a:pt x="2498" y="443"/>
                </a:cubicBezTo>
                <a:cubicBezTo>
                  <a:pt x="2498" y="451"/>
                  <a:pt x="2504" y="458"/>
                  <a:pt x="2512" y="458"/>
                </a:cubicBezTo>
                <a:cubicBezTo>
                  <a:pt x="2521" y="458"/>
                  <a:pt x="2527" y="451"/>
                  <a:pt x="2527" y="443"/>
                </a:cubicBezTo>
                <a:cubicBezTo>
                  <a:pt x="2527" y="435"/>
                  <a:pt x="2521" y="428"/>
                  <a:pt x="2512" y="428"/>
                </a:cubicBezTo>
                <a:close/>
                <a:moveTo>
                  <a:pt x="2512" y="461"/>
                </a:moveTo>
                <a:cubicBezTo>
                  <a:pt x="2504" y="461"/>
                  <a:pt x="2498" y="468"/>
                  <a:pt x="2498" y="476"/>
                </a:cubicBezTo>
                <a:cubicBezTo>
                  <a:pt x="2498" y="484"/>
                  <a:pt x="2504" y="491"/>
                  <a:pt x="2512" y="491"/>
                </a:cubicBezTo>
                <a:cubicBezTo>
                  <a:pt x="2521" y="491"/>
                  <a:pt x="2527" y="484"/>
                  <a:pt x="2527" y="476"/>
                </a:cubicBezTo>
                <a:cubicBezTo>
                  <a:pt x="2527" y="468"/>
                  <a:pt x="2521" y="461"/>
                  <a:pt x="2512" y="461"/>
                </a:cubicBezTo>
                <a:close/>
                <a:moveTo>
                  <a:pt x="2512" y="494"/>
                </a:moveTo>
                <a:cubicBezTo>
                  <a:pt x="2504" y="494"/>
                  <a:pt x="2498" y="500"/>
                  <a:pt x="2498" y="509"/>
                </a:cubicBezTo>
                <a:cubicBezTo>
                  <a:pt x="2498" y="517"/>
                  <a:pt x="2504" y="523"/>
                  <a:pt x="2512" y="523"/>
                </a:cubicBezTo>
                <a:cubicBezTo>
                  <a:pt x="2521" y="523"/>
                  <a:pt x="2527" y="517"/>
                  <a:pt x="2527" y="509"/>
                </a:cubicBezTo>
                <a:cubicBezTo>
                  <a:pt x="2527" y="500"/>
                  <a:pt x="2521" y="494"/>
                  <a:pt x="2512" y="494"/>
                </a:cubicBezTo>
                <a:close/>
                <a:moveTo>
                  <a:pt x="2512" y="527"/>
                </a:moveTo>
                <a:cubicBezTo>
                  <a:pt x="2504" y="527"/>
                  <a:pt x="2498" y="533"/>
                  <a:pt x="2498" y="542"/>
                </a:cubicBezTo>
                <a:cubicBezTo>
                  <a:pt x="2498" y="550"/>
                  <a:pt x="2504" y="556"/>
                  <a:pt x="2512" y="556"/>
                </a:cubicBezTo>
                <a:cubicBezTo>
                  <a:pt x="2521" y="556"/>
                  <a:pt x="2527" y="550"/>
                  <a:pt x="2527" y="542"/>
                </a:cubicBezTo>
                <a:cubicBezTo>
                  <a:pt x="2527" y="533"/>
                  <a:pt x="2521" y="527"/>
                  <a:pt x="2512" y="527"/>
                </a:cubicBezTo>
                <a:close/>
                <a:moveTo>
                  <a:pt x="2512" y="560"/>
                </a:moveTo>
                <a:cubicBezTo>
                  <a:pt x="2504" y="560"/>
                  <a:pt x="2498" y="566"/>
                  <a:pt x="2498" y="574"/>
                </a:cubicBezTo>
                <a:cubicBezTo>
                  <a:pt x="2498" y="583"/>
                  <a:pt x="2504" y="589"/>
                  <a:pt x="2512" y="589"/>
                </a:cubicBezTo>
                <a:cubicBezTo>
                  <a:pt x="2521" y="589"/>
                  <a:pt x="2527" y="583"/>
                  <a:pt x="2527" y="574"/>
                </a:cubicBezTo>
                <a:cubicBezTo>
                  <a:pt x="2527" y="566"/>
                  <a:pt x="2521" y="560"/>
                  <a:pt x="2512" y="560"/>
                </a:cubicBezTo>
                <a:close/>
                <a:moveTo>
                  <a:pt x="2512" y="593"/>
                </a:moveTo>
                <a:cubicBezTo>
                  <a:pt x="2504" y="593"/>
                  <a:pt x="2498" y="599"/>
                  <a:pt x="2498" y="607"/>
                </a:cubicBezTo>
                <a:cubicBezTo>
                  <a:pt x="2498" y="616"/>
                  <a:pt x="2504" y="622"/>
                  <a:pt x="2512" y="622"/>
                </a:cubicBezTo>
                <a:cubicBezTo>
                  <a:pt x="2521" y="622"/>
                  <a:pt x="2527" y="616"/>
                  <a:pt x="2527" y="607"/>
                </a:cubicBezTo>
                <a:cubicBezTo>
                  <a:pt x="2527" y="599"/>
                  <a:pt x="2521" y="593"/>
                  <a:pt x="2512" y="593"/>
                </a:cubicBezTo>
                <a:close/>
                <a:moveTo>
                  <a:pt x="2512" y="625"/>
                </a:moveTo>
                <a:cubicBezTo>
                  <a:pt x="2504" y="625"/>
                  <a:pt x="2498" y="632"/>
                  <a:pt x="2498" y="640"/>
                </a:cubicBezTo>
                <a:cubicBezTo>
                  <a:pt x="2498" y="648"/>
                  <a:pt x="2504" y="655"/>
                  <a:pt x="2512" y="655"/>
                </a:cubicBezTo>
                <a:cubicBezTo>
                  <a:pt x="2521" y="655"/>
                  <a:pt x="2527" y="648"/>
                  <a:pt x="2527" y="640"/>
                </a:cubicBezTo>
                <a:cubicBezTo>
                  <a:pt x="2527" y="632"/>
                  <a:pt x="2521" y="625"/>
                  <a:pt x="2512" y="625"/>
                </a:cubicBezTo>
                <a:close/>
                <a:moveTo>
                  <a:pt x="2512" y="658"/>
                </a:moveTo>
                <a:cubicBezTo>
                  <a:pt x="2504" y="658"/>
                  <a:pt x="2498" y="665"/>
                  <a:pt x="2498" y="673"/>
                </a:cubicBezTo>
                <a:cubicBezTo>
                  <a:pt x="2498" y="681"/>
                  <a:pt x="2504" y="688"/>
                  <a:pt x="2512" y="688"/>
                </a:cubicBezTo>
                <a:cubicBezTo>
                  <a:pt x="2521" y="688"/>
                  <a:pt x="2527" y="681"/>
                  <a:pt x="2527" y="673"/>
                </a:cubicBezTo>
                <a:cubicBezTo>
                  <a:pt x="2527" y="665"/>
                  <a:pt x="2521" y="658"/>
                  <a:pt x="2512" y="658"/>
                </a:cubicBezTo>
                <a:close/>
                <a:moveTo>
                  <a:pt x="2512" y="691"/>
                </a:moveTo>
                <a:cubicBezTo>
                  <a:pt x="2504" y="691"/>
                  <a:pt x="2498" y="698"/>
                  <a:pt x="2498" y="706"/>
                </a:cubicBezTo>
                <a:cubicBezTo>
                  <a:pt x="2498" y="714"/>
                  <a:pt x="2504" y="721"/>
                  <a:pt x="2512" y="721"/>
                </a:cubicBezTo>
                <a:cubicBezTo>
                  <a:pt x="2521" y="721"/>
                  <a:pt x="2527" y="714"/>
                  <a:pt x="2527" y="706"/>
                </a:cubicBezTo>
                <a:cubicBezTo>
                  <a:pt x="2527" y="698"/>
                  <a:pt x="2521" y="691"/>
                  <a:pt x="2512" y="691"/>
                </a:cubicBezTo>
                <a:close/>
                <a:moveTo>
                  <a:pt x="2512" y="724"/>
                </a:moveTo>
                <a:cubicBezTo>
                  <a:pt x="2504" y="724"/>
                  <a:pt x="2498" y="731"/>
                  <a:pt x="2498" y="739"/>
                </a:cubicBezTo>
                <a:cubicBezTo>
                  <a:pt x="2498" y="747"/>
                  <a:pt x="2504" y="754"/>
                  <a:pt x="2512" y="754"/>
                </a:cubicBezTo>
                <a:cubicBezTo>
                  <a:pt x="2521" y="754"/>
                  <a:pt x="2527" y="747"/>
                  <a:pt x="2527" y="739"/>
                </a:cubicBezTo>
                <a:cubicBezTo>
                  <a:pt x="2527" y="731"/>
                  <a:pt x="2521" y="724"/>
                  <a:pt x="2512" y="724"/>
                </a:cubicBezTo>
                <a:close/>
                <a:moveTo>
                  <a:pt x="2512" y="757"/>
                </a:moveTo>
                <a:cubicBezTo>
                  <a:pt x="2504" y="757"/>
                  <a:pt x="2498" y="764"/>
                  <a:pt x="2498" y="772"/>
                </a:cubicBezTo>
                <a:cubicBezTo>
                  <a:pt x="2498" y="780"/>
                  <a:pt x="2504" y="787"/>
                  <a:pt x="2512" y="787"/>
                </a:cubicBezTo>
                <a:cubicBezTo>
                  <a:pt x="2521" y="787"/>
                  <a:pt x="2527" y="780"/>
                  <a:pt x="2527" y="772"/>
                </a:cubicBezTo>
                <a:cubicBezTo>
                  <a:pt x="2527" y="764"/>
                  <a:pt x="2521" y="757"/>
                  <a:pt x="2512" y="757"/>
                </a:cubicBezTo>
                <a:close/>
                <a:moveTo>
                  <a:pt x="2512" y="790"/>
                </a:moveTo>
                <a:cubicBezTo>
                  <a:pt x="2504" y="790"/>
                  <a:pt x="2498" y="797"/>
                  <a:pt x="2498" y="805"/>
                </a:cubicBezTo>
                <a:cubicBezTo>
                  <a:pt x="2498" y="813"/>
                  <a:pt x="2504" y="820"/>
                  <a:pt x="2512" y="820"/>
                </a:cubicBezTo>
                <a:cubicBezTo>
                  <a:pt x="2521" y="820"/>
                  <a:pt x="2527" y="813"/>
                  <a:pt x="2527" y="805"/>
                </a:cubicBezTo>
                <a:cubicBezTo>
                  <a:pt x="2527" y="797"/>
                  <a:pt x="2521" y="790"/>
                  <a:pt x="2512" y="790"/>
                </a:cubicBezTo>
                <a:close/>
                <a:moveTo>
                  <a:pt x="2512" y="823"/>
                </a:moveTo>
                <a:cubicBezTo>
                  <a:pt x="2504" y="823"/>
                  <a:pt x="2498" y="830"/>
                  <a:pt x="2498" y="838"/>
                </a:cubicBezTo>
                <a:cubicBezTo>
                  <a:pt x="2498" y="846"/>
                  <a:pt x="2504" y="853"/>
                  <a:pt x="2512" y="853"/>
                </a:cubicBezTo>
                <a:cubicBezTo>
                  <a:pt x="2521" y="853"/>
                  <a:pt x="2527" y="846"/>
                  <a:pt x="2527" y="838"/>
                </a:cubicBezTo>
                <a:cubicBezTo>
                  <a:pt x="2527" y="830"/>
                  <a:pt x="2521" y="823"/>
                  <a:pt x="2512" y="823"/>
                </a:cubicBezTo>
                <a:close/>
                <a:moveTo>
                  <a:pt x="2512" y="856"/>
                </a:moveTo>
                <a:cubicBezTo>
                  <a:pt x="2504" y="856"/>
                  <a:pt x="2498" y="863"/>
                  <a:pt x="2498" y="871"/>
                </a:cubicBezTo>
                <a:cubicBezTo>
                  <a:pt x="2498" y="879"/>
                  <a:pt x="2504" y="886"/>
                  <a:pt x="2512" y="886"/>
                </a:cubicBezTo>
                <a:cubicBezTo>
                  <a:pt x="2521" y="886"/>
                  <a:pt x="2527" y="879"/>
                  <a:pt x="2527" y="871"/>
                </a:cubicBezTo>
                <a:cubicBezTo>
                  <a:pt x="2527" y="863"/>
                  <a:pt x="2521" y="856"/>
                  <a:pt x="2512" y="856"/>
                </a:cubicBezTo>
                <a:close/>
                <a:moveTo>
                  <a:pt x="2512" y="889"/>
                </a:moveTo>
                <a:cubicBezTo>
                  <a:pt x="2504" y="889"/>
                  <a:pt x="2498" y="895"/>
                  <a:pt x="2498" y="904"/>
                </a:cubicBezTo>
                <a:cubicBezTo>
                  <a:pt x="2498" y="912"/>
                  <a:pt x="2504" y="918"/>
                  <a:pt x="2512" y="918"/>
                </a:cubicBezTo>
                <a:cubicBezTo>
                  <a:pt x="2521" y="918"/>
                  <a:pt x="2527" y="912"/>
                  <a:pt x="2527" y="904"/>
                </a:cubicBezTo>
                <a:cubicBezTo>
                  <a:pt x="2527" y="895"/>
                  <a:pt x="2521" y="889"/>
                  <a:pt x="2512" y="889"/>
                </a:cubicBezTo>
                <a:close/>
                <a:moveTo>
                  <a:pt x="2512" y="922"/>
                </a:moveTo>
                <a:cubicBezTo>
                  <a:pt x="2504" y="922"/>
                  <a:pt x="2498" y="928"/>
                  <a:pt x="2498" y="937"/>
                </a:cubicBezTo>
                <a:cubicBezTo>
                  <a:pt x="2498" y="945"/>
                  <a:pt x="2504" y="951"/>
                  <a:pt x="2512" y="951"/>
                </a:cubicBezTo>
                <a:cubicBezTo>
                  <a:pt x="2521" y="951"/>
                  <a:pt x="2527" y="945"/>
                  <a:pt x="2527" y="937"/>
                </a:cubicBezTo>
                <a:cubicBezTo>
                  <a:pt x="2527" y="928"/>
                  <a:pt x="2521" y="922"/>
                  <a:pt x="2512" y="922"/>
                </a:cubicBezTo>
                <a:close/>
                <a:moveTo>
                  <a:pt x="2512" y="955"/>
                </a:moveTo>
                <a:cubicBezTo>
                  <a:pt x="2504" y="955"/>
                  <a:pt x="2498" y="961"/>
                  <a:pt x="2498" y="970"/>
                </a:cubicBezTo>
                <a:cubicBezTo>
                  <a:pt x="2498" y="978"/>
                  <a:pt x="2504" y="984"/>
                  <a:pt x="2512" y="984"/>
                </a:cubicBezTo>
                <a:cubicBezTo>
                  <a:pt x="2521" y="984"/>
                  <a:pt x="2527" y="978"/>
                  <a:pt x="2527" y="970"/>
                </a:cubicBezTo>
                <a:cubicBezTo>
                  <a:pt x="2527" y="961"/>
                  <a:pt x="2521" y="955"/>
                  <a:pt x="2512" y="955"/>
                </a:cubicBezTo>
                <a:close/>
                <a:moveTo>
                  <a:pt x="2512" y="988"/>
                </a:moveTo>
                <a:cubicBezTo>
                  <a:pt x="2504" y="988"/>
                  <a:pt x="2498" y="994"/>
                  <a:pt x="2498" y="1002"/>
                </a:cubicBezTo>
                <a:cubicBezTo>
                  <a:pt x="2498" y="1011"/>
                  <a:pt x="2504" y="1017"/>
                  <a:pt x="2512" y="1017"/>
                </a:cubicBezTo>
                <a:cubicBezTo>
                  <a:pt x="2521" y="1017"/>
                  <a:pt x="2527" y="1011"/>
                  <a:pt x="2527" y="1002"/>
                </a:cubicBezTo>
                <a:cubicBezTo>
                  <a:pt x="2527" y="994"/>
                  <a:pt x="2521" y="988"/>
                  <a:pt x="2512" y="988"/>
                </a:cubicBezTo>
                <a:close/>
                <a:moveTo>
                  <a:pt x="2512" y="1021"/>
                </a:moveTo>
                <a:cubicBezTo>
                  <a:pt x="2504" y="1021"/>
                  <a:pt x="2498" y="1027"/>
                  <a:pt x="2498" y="1035"/>
                </a:cubicBezTo>
                <a:cubicBezTo>
                  <a:pt x="2498" y="1044"/>
                  <a:pt x="2504" y="1050"/>
                  <a:pt x="2512" y="1050"/>
                </a:cubicBezTo>
                <a:cubicBezTo>
                  <a:pt x="2521" y="1050"/>
                  <a:pt x="2527" y="1044"/>
                  <a:pt x="2527" y="1035"/>
                </a:cubicBezTo>
                <a:cubicBezTo>
                  <a:pt x="2527" y="1027"/>
                  <a:pt x="2521" y="1021"/>
                  <a:pt x="2512" y="1021"/>
                </a:cubicBezTo>
                <a:close/>
                <a:moveTo>
                  <a:pt x="2512" y="1053"/>
                </a:moveTo>
                <a:cubicBezTo>
                  <a:pt x="2504" y="1053"/>
                  <a:pt x="2498" y="1060"/>
                  <a:pt x="2498" y="1068"/>
                </a:cubicBezTo>
                <a:cubicBezTo>
                  <a:pt x="2498" y="1076"/>
                  <a:pt x="2504" y="1083"/>
                  <a:pt x="2512" y="1083"/>
                </a:cubicBezTo>
                <a:cubicBezTo>
                  <a:pt x="2521" y="1083"/>
                  <a:pt x="2527" y="1076"/>
                  <a:pt x="2527" y="1068"/>
                </a:cubicBezTo>
                <a:cubicBezTo>
                  <a:pt x="2527" y="1060"/>
                  <a:pt x="2521" y="1053"/>
                  <a:pt x="2512" y="1053"/>
                </a:cubicBezTo>
                <a:close/>
                <a:moveTo>
                  <a:pt x="2512" y="1086"/>
                </a:moveTo>
                <a:cubicBezTo>
                  <a:pt x="2504" y="1086"/>
                  <a:pt x="2498" y="1093"/>
                  <a:pt x="2498" y="1101"/>
                </a:cubicBezTo>
                <a:cubicBezTo>
                  <a:pt x="2498" y="1109"/>
                  <a:pt x="2504" y="1116"/>
                  <a:pt x="2512" y="1116"/>
                </a:cubicBezTo>
                <a:cubicBezTo>
                  <a:pt x="2521" y="1116"/>
                  <a:pt x="2527" y="1109"/>
                  <a:pt x="2527" y="1101"/>
                </a:cubicBezTo>
                <a:cubicBezTo>
                  <a:pt x="2527" y="1093"/>
                  <a:pt x="2521" y="1086"/>
                  <a:pt x="2512" y="1086"/>
                </a:cubicBezTo>
                <a:close/>
                <a:moveTo>
                  <a:pt x="2512" y="1119"/>
                </a:moveTo>
                <a:cubicBezTo>
                  <a:pt x="2504" y="1119"/>
                  <a:pt x="2498" y="1126"/>
                  <a:pt x="2498" y="1134"/>
                </a:cubicBezTo>
                <a:cubicBezTo>
                  <a:pt x="2498" y="1142"/>
                  <a:pt x="2504" y="1149"/>
                  <a:pt x="2512" y="1149"/>
                </a:cubicBezTo>
                <a:cubicBezTo>
                  <a:pt x="2521" y="1149"/>
                  <a:pt x="2527" y="1142"/>
                  <a:pt x="2527" y="1134"/>
                </a:cubicBezTo>
                <a:cubicBezTo>
                  <a:pt x="2527" y="1126"/>
                  <a:pt x="2521" y="1119"/>
                  <a:pt x="2512" y="1119"/>
                </a:cubicBezTo>
                <a:close/>
                <a:moveTo>
                  <a:pt x="2512" y="1152"/>
                </a:moveTo>
                <a:cubicBezTo>
                  <a:pt x="2504" y="1152"/>
                  <a:pt x="2498" y="1159"/>
                  <a:pt x="2498" y="1167"/>
                </a:cubicBezTo>
                <a:cubicBezTo>
                  <a:pt x="2498" y="1175"/>
                  <a:pt x="2504" y="1182"/>
                  <a:pt x="2512" y="1182"/>
                </a:cubicBezTo>
                <a:cubicBezTo>
                  <a:pt x="2521" y="1182"/>
                  <a:pt x="2527" y="1175"/>
                  <a:pt x="2527" y="1167"/>
                </a:cubicBezTo>
                <a:cubicBezTo>
                  <a:pt x="2527" y="1159"/>
                  <a:pt x="2521" y="1152"/>
                  <a:pt x="2512" y="1152"/>
                </a:cubicBezTo>
                <a:close/>
                <a:moveTo>
                  <a:pt x="2512" y="1185"/>
                </a:moveTo>
                <a:cubicBezTo>
                  <a:pt x="2504" y="1185"/>
                  <a:pt x="2498" y="1192"/>
                  <a:pt x="2498" y="1200"/>
                </a:cubicBezTo>
                <a:cubicBezTo>
                  <a:pt x="2498" y="1208"/>
                  <a:pt x="2504" y="1215"/>
                  <a:pt x="2512" y="1215"/>
                </a:cubicBezTo>
                <a:cubicBezTo>
                  <a:pt x="2521" y="1215"/>
                  <a:pt x="2527" y="1208"/>
                  <a:pt x="2527" y="1200"/>
                </a:cubicBezTo>
                <a:cubicBezTo>
                  <a:pt x="2527" y="1192"/>
                  <a:pt x="2521" y="1185"/>
                  <a:pt x="2512" y="1185"/>
                </a:cubicBezTo>
                <a:close/>
                <a:moveTo>
                  <a:pt x="2512" y="1218"/>
                </a:moveTo>
                <a:cubicBezTo>
                  <a:pt x="2504" y="1218"/>
                  <a:pt x="2498" y="1225"/>
                  <a:pt x="2498" y="1233"/>
                </a:cubicBezTo>
                <a:cubicBezTo>
                  <a:pt x="2498" y="1241"/>
                  <a:pt x="2504" y="1248"/>
                  <a:pt x="2512" y="1248"/>
                </a:cubicBezTo>
                <a:cubicBezTo>
                  <a:pt x="2521" y="1248"/>
                  <a:pt x="2527" y="1241"/>
                  <a:pt x="2527" y="1233"/>
                </a:cubicBezTo>
                <a:cubicBezTo>
                  <a:pt x="2527" y="1225"/>
                  <a:pt x="2521" y="1218"/>
                  <a:pt x="2512" y="1218"/>
                </a:cubicBezTo>
                <a:close/>
                <a:moveTo>
                  <a:pt x="2512" y="1251"/>
                </a:moveTo>
                <a:cubicBezTo>
                  <a:pt x="2504" y="1251"/>
                  <a:pt x="2498" y="1258"/>
                  <a:pt x="2498" y="1266"/>
                </a:cubicBezTo>
                <a:cubicBezTo>
                  <a:pt x="2498" y="1274"/>
                  <a:pt x="2504" y="1281"/>
                  <a:pt x="2512" y="1281"/>
                </a:cubicBezTo>
                <a:cubicBezTo>
                  <a:pt x="2521" y="1281"/>
                  <a:pt x="2527" y="1274"/>
                  <a:pt x="2527" y="1266"/>
                </a:cubicBezTo>
                <a:cubicBezTo>
                  <a:pt x="2527" y="1258"/>
                  <a:pt x="2521" y="1251"/>
                  <a:pt x="2512" y="1251"/>
                </a:cubicBezTo>
                <a:close/>
                <a:moveTo>
                  <a:pt x="2512" y="1284"/>
                </a:moveTo>
                <a:cubicBezTo>
                  <a:pt x="2504" y="1284"/>
                  <a:pt x="2498" y="1291"/>
                  <a:pt x="2498" y="1299"/>
                </a:cubicBezTo>
                <a:cubicBezTo>
                  <a:pt x="2498" y="1307"/>
                  <a:pt x="2504" y="1314"/>
                  <a:pt x="2512" y="1314"/>
                </a:cubicBezTo>
                <a:cubicBezTo>
                  <a:pt x="2521" y="1314"/>
                  <a:pt x="2527" y="1307"/>
                  <a:pt x="2527" y="1299"/>
                </a:cubicBezTo>
                <a:cubicBezTo>
                  <a:pt x="2527" y="1291"/>
                  <a:pt x="2521" y="1284"/>
                  <a:pt x="2512" y="1284"/>
                </a:cubicBezTo>
                <a:close/>
                <a:moveTo>
                  <a:pt x="2512" y="1317"/>
                </a:moveTo>
                <a:cubicBezTo>
                  <a:pt x="2504" y="1317"/>
                  <a:pt x="2498" y="1323"/>
                  <a:pt x="2498" y="1332"/>
                </a:cubicBezTo>
                <a:cubicBezTo>
                  <a:pt x="2498" y="1340"/>
                  <a:pt x="2504" y="1346"/>
                  <a:pt x="2512" y="1346"/>
                </a:cubicBezTo>
                <a:cubicBezTo>
                  <a:pt x="2521" y="1346"/>
                  <a:pt x="2527" y="1340"/>
                  <a:pt x="2527" y="1332"/>
                </a:cubicBezTo>
                <a:cubicBezTo>
                  <a:pt x="2527" y="1323"/>
                  <a:pt x="2521" y="1317"/>
                  <a:pt x="2512" y="1317"/>
                </a:cubicBezTo>
                <a:close/>
                <a:moveTo>
                  <a:pt x="2512" y="1350"/>
                </a:moveTo>
                <a:cubicBezTo>
                  <a:pt x="2504" y="1350"/>
                  <a:pt x="2498" y="1356"/>
                  <a:pt x="2498" y="1365"/>
                </a:cubicBezTo>
                <a:cubicBezTo>
                  <a:pt x="2498" y="1373"/>
                  <a:pt x="2504" y="1379"/>
                  <a:pt x="2512" y="1379"/>
                </a:cubicBezTo>
                <a:cubicBezTo>
                  <a:pt x="2521" y="1379"/>
                  <a:pt x="2527" y="1373"/>
                  <a:pt x="2527" y="1365"/>
                </a:cubicBezTo>
                <a:cubicBezTo>
                  <a:pt x="2527" y="1356"/>
                  <a:pt x="2521" y="1350"/>
                  <a:pt x="2512" y="1350"/>
                </a:cubicBezTo>
                <a:close/>
                <a:moveTo>
                  <a:pt x="2512" y="1383"/>
                </a:moveTo>
                <a:cubicBezTo>
                  <a:pt x="2504" y="1383"/>
                  <a:pt x="2498" y="1389"/>
                  <a:pt x="2498" y="1397"/>
                </a:cubicBezTo>
                <a:cubicBezTo>
                  <a:pt x="2498" y="1406"/>
                  <a:pt x="2504" y="1412"/>
                  <a:pt x="2512" y="1412"/>
                </a:cubicBezTo>
                <a:cubicBezTo>
                  <a:pt x="2521" y="1412"/>
                  <a:pt x="2527" y="1406"/>
                  <a:pt x="2527" y="1397"/>
                </a:cubicBezTo>
                <a:cubicBezTo>
                  <a:pt x="2527" y="1389"/>
                  <a:pt x="2521" y="1383"/>
                  <a:pt x="2512" y="1383"/>
                </a:cubicBezTo>
                <a:close/>
                <a:moveTo>
                  <a:pt x="2512" y="1416"/>
                </a:moveTo>
                <a:cubicBezTo>
                  <a:pt x="2504" y="1416"/>
                  <a:pt x="2498" y="1422"/>
                  <a:pt x="2498" y="1430"/>
                </a:cubicBezTo>
                <a:cubicBezTo>
                  <a:pt x="2498" y="1439"/>
                  <a:pt x="2504" y="1445"/>
                  <a:pt x="2512" y="1445"/>
                </a:cubicBezTo>
                <a:cubicBezTo>
                  <a:pt x="2521" y="1445"/>
                  <a:pt x="2527" y="1439"/>
                  <a:pt x="2527" y="1430"/>
                </a:cubicBezTo>
                <a:cubicBezTo>
                  <a:pt x="2527" y="1422"/>
                  <a:pt x="2521" y="1416"/>
                  <a:pt x="2512" y="1416"/>
                </a:cubicBezTo>
                <a:close/>
                <a:moveTo>
                  <a:pt x="2545" y="30"/>
                </a:moveTo>
                <a:cubicBezTo>
                  <a:pt x="2553" y="30"/>
                  <a:pt x="2560" y="23"/>
                  <a:pt x="2560" y="15"/>
                </a:cubicBezTo>
                <a:cubicBezTo>
                  <a:pt x="2560" y="7"/>
                  <a:pt x="2553" y="0"/>
                  <a:pt x="2545" y="0"/>
                </a:cubicBezTo>
                <a:cubicBezTo>
                  <a:pt x="2537" y="0"/>
                  <a:pt x="2530" y="7"/>
                  <a:pt x="2530" y="15"/>
                </a:cubicBezTo>
                <a:cubicBezTo>
                  <a:pt x="2530" y="23"/>
                  <a:pt x="2537" y="30"/>
                  <a:pt x="2545" y="30"/>
                </a:cubicBezTo>
                <a:close/>
                <a:moveTo>
                  <a:pt x="2545" y="33"/>
                </a:moveTo>
                <a:cubicBezTo>
                  <a:pt x="2537" y="33"/>
                  <a:pt x="2530" y="40"/>
                  <a:pt x="2530" y="48"/>
                </a:cubicBezTo>
                <a:cubicBezTo>
                  <a:pt x="2530" y="56"/>
                  <a:pt x="2537" y="63"/>
                  <a:pt x="2545" y="63"/>
                </a:cubicBezTo>
                <a:cubicBezTo>
                  <a:pt x="2553" y="63"/>
                  <a:pt x="2560" y="56"/>
                  <a:pt x="2560" y="48"/>
                </a:cubicBezTo>
                <a:cubicBezTo>
                  <a:pt x="2560" y="40"/>
                  <a:pt x="2553" y="33"/>
                  <a:pt x="2545" y="33"/>
                </a:cubicBezTo>
                <a:close/>
                <a:moveTo>
                  <a:pt x="2545" y="66"/>
                </a:moveTo>
                <a:cubicBezTo>
                  <a:pt x="2537" y="66"/>
                  <a:pt x="2530" y="72"/>
                  <a:pt x="2530" y="81"/>
                </a:cubicBezTo>
                <a:cubicBezTo>
                  <a:pt x="2530" y="89"/>
                  <a:pt x="2537" y="95"/>
                  <a:pt x="2545" y="95"/>
                </a:cubicBezTo>
                <a:cubicBezTo>
                  <a:pt x="2553" y="95"/>
                  <a:pt x="2560" y="89"/>
                  <a:pt x="2560" y="81"/>
                </a:cubicBezTo>
                <a:cubicBezTo>
                  <a:pt x="2560" y="72"/>
                  <a:pt x="2553" y="66"/>
                  <a:pt x="2545" y="66"/>
                </a:cubicBezTo>
                <a:close/>
                <a:moveTo>
                  <a:pt x="2545" y="99"/>
                </a:moveTo>
                <a:cubicBezTo>
                  <a:pt x="2537" y="99"/>
                  <a:pt x="2530" y="105"/>
                  <a:pt x="2530" y="114"/>
                </a:cubicBezTo>
                <a:cubicBezTo>
                  <a:pt x="2530" y="122"/>
                  <a:pt x="2537" y="128"/>
                  <a:pt x="2545" y="128"/>
                </a:cubicBezTo>
                <a:cubicBezTo>
                  <a:pt x="2553" y="128"/>
                  <a:pt x="2560" y="122"/>
                  <a:pt x="2560" y="114"/>
                </a:cubicBezTo>
                <a:cubicBezTo>
                  <a:pt x="2560" y="105"/>
                  <a:pt x="2553" y="99"/>
                  <a:pt x="2545" y="99"/>
                </a:cubicBezTo>
                <a:close/>
                <a:moveTo>
                  <a:pt x="2545" y="132"/>
                </a:moveTo>
                <a:cubicBezTo>
                  <a:pt x="2537" y="132"/>
                  <a:pt x="2530" y="138"/>
                  <a:pt x="2530" y="147"/>
                </a:cubicBezTo>
                <a:cubicBezTo>
                  <a:pt x="2530" y="155"/>
                  <a:pt x="2537" y="161"/>
                  <a:pt x="2545" y="161"/>
                </a:cubicBezTo>
                <a:cubicBezTo>
                  <a:pt x="2553" y="161"/>
                  <a:pt x="2560" y="155"/>
                  <a:pt x="2560" y="147"/>
                </a:cubicBezTo>
                <a:cubicBezTo>
                  <a:pt x="2560" y="138"/>
                  <a:pt x="2553" y="132"/>
                  <a:pt x="2545" y="132"/>
                </a:cubicBezTo>
                <a:close/>
                <a:moveTo>
                  <a:pt x="2545" y="165"/>
                </a:moveTo>
                <a:cubicBezTo>
                  <a:pt x="2537" y="165"/>
                  <a:pt x="2530" y="171"/>
                  <a:pt x="2530" y="179"/>
                </a:cubicBezTo>
                <a:cubicBezTo>
                  <a:pt x="2530" y="188"/>
                  <a:pt x="2537" y="194"/>
                  <a:pt x="2545" y="194"/>
                </a:cubicBezTo>
                <a:cubicBezTo>
                  <a:pt x="2553" y="194"/>
                  <a:pt x="2560" y="188"/>
                  <a:pt x="2560" y="179"/>
                </a:cubicBezTo>
                <a:cubicBezTo>
                  <a:pt x="2560" y="171"/>
                  <a:pt x="2553" y="165"/>
                  <a:pt x="2545" y="165"/>
                </a:cubicBezTo>
                <a:close/>
                <a:moveTo>
                  <a:pt x="2545" y="198"/>
                </a:moveTo>
                <a:cubicBezTo>
                  <a:pt x="2537" y="198"/>
                  <a:pt x="2530" y="204"/>
                  <a:pt x="2530" y="212"/>
                </a:cubicBezTo>
                <a:cubicBezTo>
                  <a:pt x="2530" y="221"/>
                  <a:pt x="2537" y="227"/>
                  <a:pt x="2545" y="227"/>
                </a:cubicBezTo>
                <a:cubicBezTo>
                  <a:pt x="2553" y="227"/>
                  <a:pt x="2560" y="221"/>
                  <a:pt x="2560" y="212"/>
                </a:cubicBezTo>
                <a:cubicBezTo>
                  <a:pt x="2560" y="204"/>
                  <a:pt x="2553" y="198"/>
                  <a:pt x="2545" y="198"/>
                </a:cubicBezTo>
                <a:close/>
                <a:moveTo>
                  <a:pt x="2545" y="230"/>
                </a:moveTo>
                <a:cubicBezTo>
                  <a:pt x="2537" y="230"/>
                  <a:pt x="2530" y="237"/>
                  <a:pt x="2530" y="245"/>
                </a:cubicBezTo>
                <a:cubicBezTo>
                  <a:pt x="2530" y="253"/>
                  <a:pt x="2537" y="260"/>
                  <a:pt x="2545" y="260"/>
                </a:cubicBezTo>
                <a:cubicBezTo>
                  <a:pt x="2553" y="260"/>
                  <a:pt x="2560" y="253"/>
                  <a:pt x="2560" y="245"/>
                </a:cubicBezTo>
                <a:cubicBezTo>
                  <a:pt x="2560" y="237"/>
                  <a:pt x="2553" y="230"/>
                  <a:pt x="2545" y="230"/>
                </a:cubicBezTo>
                <a:close/>
                <a:moveTo>
                  <a:pt x="2545" y="263"/>
                </a:moveTo>
                <a:cubicBezTo>
                  <a:pt x="2537" y="263"/>
                  <a:pt x="2530" y="270"/>
                  <a:pt x="2530" y="278"/>
                </a:cubicBezTo>
                <a:cubicBezTo>
                  <a:pt x="2530" y="286"/>
                  <a:pt x="2537" y="293"/>
                  <a:pt x="2545" y="293"/>
                </a:cubicBezTo>
                <a:cubicBezTo>
                  <a:pt x="2553" y="293"/>
                  <a:pt x="2560" y="286"/>
                  <a:pt x="2560" y="278"/>
                </a:cubicBezTo>
                <a:cubicBezTo>
                  <a:pt x="2560" y="270"/>
                  <a:pt x="2553" y="263"/>
                  <a:pt x="2545" y="263"/>
                </a:cubicBezTo>
                <a:close/>
                <a:moveTo>
                  <a:pt x="2545" y="296"/>
                </a:moveTo>
                <a:cubicBezTo>
                  <a:pt x="2537" y="296"/>
                  <a:pt x="2530" y="303"/>
                  <a:pt x="2530" y="311"/>
                </a:cubicBezTo>
                <a:cubicBezTo>
                  <a:pt x="2530" y="319"/>
                  <a:pt x="2537" y="326"/>
                  <a:pt x="2545" y="326"/>
                </a:cubicBezTo>
                <a:cubicBezTo>
                  <a:pt x="2553" y="326"/>
                  <a:pt x="2560" y="319"/>
                  <a:pt x="2560" y="311"/>
                </a:cubicBezTo>
                <a:cubicBezTo>
                  <a:pt x="2560" y="303"/>
                  <a:pt x="2553" y="296"/>
                  <a:pt x="2545" y="296"/>
                </a:cubicBezTo>
                <a:close/>
                <a:moveTo>
                  <a:pt x="2545" y="329"/>
                </a:moveTo>
                <a:cubicBezTo>
                  <a:pt x="2537" y="329"/>
                  <a:pt x="2530" y="336"/>
                  <a:pt x="2530" y="344"/>
                </a:cubicBezTo>
                <a:cubicBezTo>
                  <a:pt x="2530" y="352"/>
                  <a:pt x="2537" y="359"/>
                  <a:pt x="2545" y="359"/>
                </a:cubicBezTo>
                <a:cubicBezTo>
                  <a:pt x="2553" y="359"/>
                  <a:pt x="2560" y="352"/>
                  <a:pt x="2560" y="344"/>
                </a:cubicBezTo>
                <a:cubicBezTo>
                  <a:pt x="2560" y="336"/>
                  <a:pt x="2553" y="329"/>
                  <a:pt x="2545" y="329"/>
                </a:cubicBezTo>
                <a:close/>
                <a:moveTo>
                  <a:pt x="2545" y="362"/>
                </a:moveTo>
                <a:cubicBezTo>
                  <a:pt x="2537" y="362"/>
                  <a:pt x="2530" y="369"/>
                  <a:pt x="2530" y="377"/>
                </a:cubicBezTo>
                <a:cubicBezTo>
                  <a:pt x="2530" y="385"/>
                  <a:pt x="2537" y="392"/>
                  <a:pt x="2545" y="392"/>
                </a:cubicBezTo>
                <a:cubicBezTo>
                  <a:pt x="2553" y="392"/>
                  <a:pt x="2560" y="385"/>
                  <a:pt x="2560" y="377"/>
                </a:cubicBezTo>
                <a:cubicBezTo>
                  <a:pt x="2560" y="369"/>
                  <a:pt x="2553" y="362"/>
                  <a:pt x="2545" y="362"/>
                </a:cubicBezTo>
                <a:close/>
                <a:moveTo>
                  <a:pt x="2545" y="395"/>
                </a:moveTo>
                <a:cubicBezTo>
                  <a:pt x="2537" y="395"/>
                  <a:pt x="2530" y="402"/>
                  <a:pt x="2530" y="410"/>
                </a:cubicBezTo>
                <a:cubicBezTo>
                  <a:pt x="2530" y="418"/>
                  <a:pt x="2537" y="425"/>
                  <a:pt x="2545" y="425"/>
                </a:cubicBezTo>
                <a:cubicBezTo>
                  <a:pt x="2553" y="425"/>
                  <a:pt x="2560" y="418"/>
                  <a:pt x="2560" y="410"/>
                </a:cubicBezTo>
                <a:cubicBezTo>
                  <a:pt x="2560" y="402"/>
                  <a:pt x="2553" y="395"/>
                  <a:pt x="2545" y="395"/>
                </a:cubicBezTo>
                <a:close/>
                <a:moveTo>
                  <a:pt x="2545" y="428"/>
                </a:moveTo>
                <a:cubicBezTo>
                  <a:pt x="2537" y="428"/>
                  <a:pt x="2530" y="435"/>
                  <a:pt x="2530" y="443"/>
                </a:cubicBezTo>
                <a:cubicBezTo>
                  <a:pt x="2530" y="451"/>
                  <a:pt x="2537" y="458"/>
                  <a:pt x="2545" y="458"/>
                </a:cubicBezTo>
                <a:cubicBezTo>
                  <a:pt x="2553" y="458"/>
                  <a:pt x="2560" y="451"/>
                  <a:pt x="2560" y="443"/>
                </a:cubicBezTo>
                <a:cubicBezTo>
                  <a:pt x="2560" y="435"/>
                  <a:pt x="2553" y="428"/>
                  <a:pt x="2545" y="428"/>
                </a:cubicBezTo>
                <a:close/>
                <a:moveTo>
                  <a:pt x="2545" y="461"/>
                </a:moveTo>
                <a:cubicBezTo>
                  <a:pt x="2537" y="461"/>
                  <a:pt x="2530" y="468"/>
                  <a:pt x="2530" y="476"/>
                </a:cubicBezTo>
                <a:cubicBezTo>
                  <a:pt x="2530" y="484"/>
                  <a:pt x="2537" y="491"/>
                  <a:pt x="2545" y="491"/>
                </a:cubicBezTo>
                <a:cubicBezTo>
                  <a:pt x="2553" y="491"/>
                  <a:pt x="2560" y="484"/>
                  <a:pt x="2560" y="476"/>
                </a:cubicBezTo>
                <a:cubicBezTo>
                  <a:pt x="2560" y="468"/>
                  <a:pt x="2553" y="461"/>
                  <a:pt x="2545" y="461"/>
                </a:cubicBezTo>
                <a:close/>
                <a:moveTo>
                  <a:pt x="2545" y="494"/>
                </a:moveTo>
                <a:cubicBezTo>
                  <a:pt x="2537" y="494"/>
                  <a:pt x="2530" y="500"/>
                  <a:pt x="2530" y="509"/>
                </a:cubicBezTo>
                <a:cubicBezTo>
                  <a:pt x="2530" y="517"/>
                  <a:pt x="2537" y="523"/>
                  <a:pt x="2545" y="523"/>
                </a:cubicBezTo>
                <a:cubicBezTo>
                  <a:pt x="2553" y="523"/>
                  <a:pt x="2560" y="517"/>
                  <a:pt x="2560" y="509"/>
                </a:cubicBezTo>
                <a:cubicBezTo>
                  <a:pt x="2560" y="500"/>
                  <a:pt x="2553" y="494"/>
                  <a:pt x="2545" y="494"/>
                </a:cubicBezTo>
                <a:close/>
                <a:moveTo>
                  <a:pt x="2545" y="527"/>
                </a:moveTo>
                <a:cubicBezTo>
                  <a:pt x="2537" y="527"/>
                  <a:pt x="2530" y="533"/>
                  <a:pt x="2530" y="542"/>
                </a:cubicBezTo>
                <a:cubicBezTo>
                  <a:pt x="2530" y="550"/>
                  <a:pt x="2537" y="556"/>
                  <a:pt x="2545" y="556"/>
                </a:cubicBezTo>
                <a:cubicBezTo>
                  <a:pt x="2553" y="556"/>
                  <a:pt x="2560" y="550"/>
                  <a:pt x="2560" y="542"/>
                </a:cubicBezTo>
                <a:cubicBezTo>
                  <a:pt x="2560" y="533"/>
                  <a:pt x="2553" y="527"/>
                  <a:pt x="2545" y="527"/>
                </a:cubicBezTo>
                <a:close/>
                <a:moveTo>
                  <a:pt x="2545" y="560"/>
                </a:moveTo>
                <a:cubicBezTo>
                  <a:pt x="2537" y="560"/>
                  <a:pt x="2530" y="566"/>
                  <a:pt x="2530" y="574"/>
                </a:cubicBezTo>
                <a:cubicBezTo>
                  <a:pt x="2530" y="583"/>
                  <a:pt x="2537" y="589"/>
                  <a:pt x="2545" y="589"/>
                </a:cubicBezTo>
                <a:cubicBezTo>
                  <a:pt x="2553" y="589"/>
                  <a:pt x="2560" y="583"/>
                  <a:pt x="2560" y="574"/>
                </a:cubicBezTo>
                <a:cubicBezTo>
                  <a:pt x="2560" y="566"/>
                  <a:pt x="2553" y="560"/>
                  <a:pt x="2545" y="560"/>
                </a:cubicBezTo>
                <a:close/>
                <a:moveTo>
                  <a:pt x="2545" y="593"/>
                </a:moveTo>
                <a:cubicBezTo>
                  <a:pt x="2537" y="593"/>
                  <a:pt x="2530" y="599"/>
                  <a:pt x="2530" y="607"/>
                </a:cubicBezTo>
                <a:cubicBezTo>
                  <a:pt x="2530" y="616"/>
                  <a:pt x="2537" y="622"/>
                  <a:pt x="2545" y="622"/>
                </a:cubicBezTo>
                <a:cubicBezTo>
                  <a:pt x="2553" y="622"/>
                  <a:pt x="2560" y="616"/>
                  <a:pt x="2560" y="607"/>
                </a:cubicBezTo>
                <a:cubicBezTo>
                  <a:pt x="2560" y="599"/>
                  <a:pt x="2553" y="593"/>
                  <a:pt x="2545" y="593"/>
                </a:cubicBezTo>
                <a:close/>
                <a:moveTo>
                  <a:pt x="2545" y="625"/>
                </a:moveTo>
                <a:cubicBezTo>
                  <a:pt x="2537" y="625"/>
                  <a:pt x="2530" y="632"/>
                  <a:pt x="2530" y="640"/>
                </a:cubicBezTo>
                <a:cubicBezTo>
                  <a:pt x="2530" y="648"/>
                  <a:pt x="2537" y="655"/>
                  <a:pt x="2545" y="655"/>
                </a:cubicBezTo>
                <a:cubicBezTo>
                  <a:pt x="2553" y="655"/>
                  <a:pt x="2560" y="648"/>
                  <a:pt x="2560" y="640"/>
                </a:cubicBezTo>
                <a:cubicBezTo>
                  <a:pt x="2560" y="632"/>
                  <a:pt x="2553" y="625"/>
                  <a:pt x="2545" y="625"/>
                </a:cubicBezTo>
                <a:close/>
                <a:moveTo>
                  <a:pt x="2545" y="658"/>
                </a:moveTo>
                <a:cubicBezTo>
                  <a:pt x="2537" y="658"/>
                  <a:pt x="2530" y="665"/>
                  <a:pt x="2530" y="673"/>
                </a:cubicBezTo>
                <a:cubicBezTo>
                  <a:pt x="2530" y="681"/>
                  <a:pt x="2537" y="688"/>
                  <a:pt x="2545" y="688"/>
                </a:cubicBezTo>
                <a:cubicBezTo>
                  <a:pt x="2553" y="688"/>
                  <a:pt x="2560" y="681"/>
                  <a:pt x="2560" y="673"/>
                </a:cubicBezTo>
                <a:cubicBezTo>
                  <a:pt x="2560" y="665"/>
                  <a:pt x="2553" y="658"/>
                  <a:pt x="2545" y="658"/>
                </a:cubicBezTo>
                <a:close/>
                <a:moveTo>
                  <a:pt x="2545" y="691"/>
                </a:moveTo>
                <a:cubicBezTo>
                  <a:pt x="2537" y="691"/>
                  <a:pt x="2530" y="698"/>
                  <a:pt x="2530" y="706"/>
                </a:cubicBezTo>
                <a:cubicBezTo>
                  <a:pt x="2530" y="714"/>
                  <a:pt x="2537" y="721"/>
                  <a:pt x="2545" y="721"/>
                </a:cubicBezTo>
                <a:cubicBezTo>
                  <a:pt x="2553" y="721"/>
                  <a:pt x="2560" y="714"/>
                  <a:pt x="2560" y="706"/>
                </a:cubicBezTo>
                <a:cubicBezTo>
                  <a:pt x="2560" y="698"/>
                  <a:pt x="2553" y="691"/>
                  <a:pt x="2545" y="691"/>
                </a:cubicBezTo>
                <a:close/>
                <a:moveTo>
                  <a:pt x="2545" y="724"/>
                </a:moveTo>
                <a:cubicBezTo>
                  <a:pt x="2537" y="724"/>
                  <a:pt x="2530" y="731"/>
                  <a:pt x="2530" y="739"/>
                </a:cubicBezTo>
                <a:cubicBezTo>
                  <a:pt x="2530" y="747"/>
                  <a:pt x="2537" y="754"/>
                  <a:pt x="2545" y="754"/>
                </a:cubicBezTo>
                <a:cubicBezTo>
                  <a:pt x="2553" y="754"/>
                  <a:pt x="2560" y="747"/>
                  <a:pt x="2560" y="739"/>
                </a:cubicBezTo>
                <a:cubicBezTo>
                  <a:pt x="2560" y="731"/>
                  <a:pt x="2553" y="724"/>
                  <a:pt x="2545" y="724"/>
                </a:cubicBezTo>
                <a:close/>
                <a:moveTo>
                  <a:pt x="2545" y="757"/>
                </a:moveTo>
                <a:cubicBezTo>
                  <a:pt x="2537" y="757"/>
                  <a:pt x="2530" y="764"/>
                  <a:pt x="2530" y="772"/>
                </a:cubicBezTo>
                <a:cubicBezTo>
                  <a:pt x="2530" y="780"/>
                  <a:pt x="2537" y="787"/>
                  <a:pt x="2545" y="787"/>
                </a:cubicBezTo>
                <a:cubicBezTo>
                  <a:pt x="2553" y="787"/>
                  <a:pt x="2560" y="780"/>
                  <a:pt x="2560" y="772"/>
                </a:cubicBezTo>
                <a:cubicBezTo>
                  <a:pt x="2560" y="764"/>
                  <a:pt x="2553" y="757"/>
                  <a:pt x="2545" y="757"/>
                </a:cubicBezTo>
                <a:close/>
                <a:moveTo>
                  <a:pt x="2545" y="790"/>
                </a:moveTo>
                <a:cubicBezTo>
                  <a:pt x="2537" y="790"/>
                  <a:pt x="2530" y="797"/>
                  <a:pt x="2530" y="805"/>
                </a:cubicBezTo>
                <a:cubicBezTo>
                  <a:pt x="2530" y="813"/>
                  <a:pt x="2537" y="820"/>
                  <a:pt x="2545" y="820"/>
                </a:cubicBezTo>
                <a:cubicBezTo>
                  <a:pt x="2553" y="820"/>
                  <a:pt x="2560" y="813"/>
                  <a:pt x="2560" y="805"/>
                </a:cubicBezTo>
                <a:cubicBezTo>
                  <a:pt x="2560" y="797"/>
                  <a:pt x="2553" y="790"/>
                  <a:pt x="2545" y="790"/>
                </a:cubicBezTo>
                <a:close/>
                <a:moveTo>
                  <a:pt x="2545" y="823"/>
                </a:moveTo>
                <a:cubicBezTo>
                  <a:pt x="2537" y="823"/>
                  <a:pt x="2530" y="830"/>
                  <a:pt x="2530" y="838"/>
                </a:cubicBezTo>
                <a:cubicBezTo>
                  <a:pt x="2530" y="846"/>
                  <a:pt x="2537" y="853"/>
                  <a:pt x="2545" y="853"/>
                </a:cubicBezTo>
                <a:cubicBezTo>
                  <a:pt x="2553" y="853"/>
                  <a:pt x="2560" y="846"/>
                  <a:pt x="2560" y="838"/>
                </a:cubicBezTo>
                <a:cubicBezTo>
                  <a:pt x="2560" y="830"/>
                  <a:pt x="2553" y="823"/>
                  <a:pt x="2545" y="823"/>
                </a:cubicBezTo>
                <a:close/>
                <a:moveTo>
                  <a:pt x="2545" y="856"/>
                </a:moveTo>
                <a:cubicBezTo>
                  <a:pt x="2537" y="856"/>
                  <a:pt x="2530" y="863"/>
                  <a:pt x="2530" y="871"/>
                </a:cubicBezTo>
                <a:cubicBezTo>
                  <a:pt x="2530" y="879"/>
                  <a:pt x="2537" y="886"/>
                  <a:pt x="2545" y="886"/>
                </a:cubicBezTo>
                <a:cubicBezTo>
                  <a:pt x="2553" y="886"/>
                  <a:pt x="2560" y="879"/>
                  <a:pt x="2560" y="871"/>
                </a:cubicBezTo>
                <a:cubicBezTo>
                  <a:pt x="2560" y="863"/>
                  <a:pt x="2553" y="856"/>
                  <a:pt x="2545" y="856"/>
                </a:cubicBezTo>
                <a:close/>
                <a:moveTo>
                  <a:pt x="2545" y="889"/>
                </a:moveTo>
                <a:cubicBezTo>
                  <a:pt x="2537" y="889"/>
                  <a:pt x="2530" y="895"/>
                  <a:pt x="2530" y="904"/>
                </a:cubicBezTo>
                <a:cubicBezTo>
                  <a:pt x="2530" y="912"/>
                  <a:pt x="2537" y="918"/>
                  <a:pt x="2545" y="918"/>
                </a:cubicBezTo>
                <a:cubicBezTo>
                  <a:pt x="2553" y="918"/>
                  <a:pt x="2560" y="912"/>
                  <a:pt x="2560" y="904"/>
                </a:cubicBezTo>
                <a:cubicBezTo>
                  <a:pt x="2560" y="895"/>
                  <a:pt x="2553" y="889"/>
                  <a:pt x="2545" y="889"/>
                </a:cubicBezTo>
                <a:close/>
                <a:moveTo>
                  <a:pt x="2545" y="922"/>
                </a:moveTo>
                <a:cubicBezTo>
                  <a:pt x="2537" y="922"/>
                  <a:pt x="2530" y="928"/>
                  <a:pt x="2530" y="937"/>
                </a:cubicBezTo>
                <a:cubicBezTo>
                  <a:pt x="2530" y="945"/>
                  <a:pt x="2537" y="951"/>
                  <a:pt x="2545" y="951"/>
                </a:cubicBezTo>
                <a:cubicBezTo>
                  <a:pt x="2553" y="951"/>
                  <a:pt x="2560" y="945"/>
                  <a:pt x="2560" y="937"/>
                </a:cubicBezTo>
                <a:cubicBezTo>
                  <a:pt x="2560" y="928"/>
                  <a:pt x="2553" y="922"/>
                  <a:pt x="2545" y="922"/>
                </a:cubicBezTo>
                <a:close/>
                <a:moveTo>
                  <a:pt x="2545" y="955"/>
                </a:moveTo>
                <a:cubicBezTo>
                  <a:pt x="2537" y="955"/>
                  <a:pt x="2530" y="961"/>
                  <a:pt x="2530" y="970"/>
                </a:cubicBezTo>
                <a:cubicBezTo>
                  <a:pt x="2530" y="978"/>
                  <a:pt x="2537" y="984"/>
                  <a:pt x="2545" y="984"/>
                </a:cubicBezTo>
                <a:cubicBezTo>
                  <a:pt x="2553" y="984"/>
                  <a:pt x="2560" y="978"/>
                  <a:pt x="2560" y="970"/>
                </a:cubicBezTo>
                <a:cubicBezTo>
                  <a:pt x="2560" y="961"/>
                  <a:pt x="2553" y="955"/>
                  <a:pt x="2545" y="955"/>
                </a:cubicBezTo>
                <a:close/>
                <a:moveTo>
                  <a:pt x="2545" y="988"/>
                </a:moveTo>
                <a:cubicBezTo>
                  <a:pt x="2537" y="988"/>
                  <a:pt x="2530" y="994"/>
                  <a:pt x="2530" y="1002"/>
                </a:cubicBezTo>
                <a:cubicBezTo>
                  <a:pt x="2530" y="1011"/>
                  <a:pt x="2537" y="1017"/>
                  <a:pt x="2545" y="1017"/>
                </a:cubicBezTo>
                <a:cubicBezTo>
                  <a:pt x="2553" y="1017"/>
                  <a:pt x="2560" y="1011"/>
                  <a:pt x="2560" y="1002"/>
                </a:cubicBezTo>
                <a:cubicBezTo>
                  <a:pt x="2560" y="994"/>
                  <a:pt x="2553" y="988"/>
                  <a:pt x="2545" y="988"/>
                </a:cubicBezTo>
                <a:close/>
                <a:moveTo>
                  <a:pt x="2545" y="1021"/>
                </a:moveTo>
                <a:cubicBezTo>
                  <a:pt x="2537" y="1021"/>
                  <a:pt x="2530" y="1027"/>
                  <a:pt x="2530" y="1035"/>
                </a:cubicBezTo>
                <a:cubicBezTo>
                  <a:pt x="2530" y="1044"/>
                  <a:pt x="2537" y="1050"/>
                  <a:pt x="2545" y="1050"/>
                </a:cubicBezTo>
                <a:cubicBezTo>
                  <a:pt x="2553" y="1050"/>
                  <a:pt x="2560" y="1044"/>
                  <a:pt x="2560" y="1035"/>
                </a:cubicBezTo>
                <a:cubicBezTo>
                  <a:pt x="2560" y="1027"/>
                  <a:pt x="2553" y="1021"/>
                  <a:pt x="2545" y="1021"/>
                </a:cubicBezTo>
                <a:close/>
                <a:moveTo>
                  <a:pt x="2545" y="1053"/>
                </a:moveTo>
                <a:cubicBezTo>
                  <a:pt x="2537" y="1053"/>
                  <a:pt x="2530" y="1060"/>
                  <a:pt x="2530" y="1068"/>
                </a:cubicBezTo>
                <a:cubicBezTo>
                  <a:pt x="2530" y="1076"/>
                  <a:pt x="2537" y="1083"/>
                  <a:pt x="2545" y="1083"/>
                </a:cubicBezTo>
                <a:cubicBezTo>
                  <a:pt x="2553" y="1083"/>
                  <a:pt x="2560" y="1076"/>
                  <a:pt x="2560" y="1068"/>
                </a:cubicBezTo>
                <a:cubicBezTo>
                  <a:pt x="2560" y="1060"/>
                  <a:pt x="2553" y="1053"/>
                  <a:pt x="2545" y="1053"/>
                </a:cubicBezTo>
                <a:close/>
                <a:moveTo>
                  <a:pt x="2545" y="1086"/>
                </a:moveTo>
                <a:cubicBezTo>
                  <a:pt x="2537" y="1086"/>
                  <a:pt x="2530" y="1093"/>
                  <a:pt x="2530" y="1101"/>
                </a:cubicBezTo>
                <a:cubicBezTo>
                  <a:pt x="2530" y="1109"/>
                  <a:pt x="2537" y="1116"/>
                  <a:pt x="2545" y="1116"/>
                </a:cubicBezTo>
                <a:cubicBezTo>
                  <a:pt x="2553" y="1116"/>
                  <a:pt x="2560" y="1109"/>
                  <a:pt x="2560" y="1101"/>
                </a:cubicBezTo>
                <a:cubicBezTo>
                  <a:pt x="2560" y="1093"/>
                  <a:pt x="2553" y="1086"/>
                  <a:pt x="2545" y="1086"/>
                </a:cubicBezTo>
                <a:close/>
                <a:moveTo>
                  <a:pt x="2545" y="1119"/>
                </a:moveTo>
                <a:cubicBezTo>
                  <a:pt x="2537" y="1119"/>
                  <a:pt x="2530" y="1126"/>
                  <a:pt x="2530" y="1134"/>
                </a:cubicBezTo>
                <a:cubicBezTo>
                  <a:pt x="2530" y="1142"/>
                  <a:pt x="2537" y="1149"/>
                  <a:pt x="2545" y="1149"/>
                </a:cubicBezTo>
                <a:cubicBezTo>
                  <a:pt x="2553" y="1149"/>
                  <a:pt x="2560" y="1142"/>
                  <a:pt x="2560" y="1134"/>
                </a:cubicBezTo>
                <a:cubicBezTo>
                  <a:pt x="2560" y="1126"/>
                  <a:pt x="2553" y="1119"/>
                  <a:pt x="2545" y="1119"/>
                </a:cubicBezTo>
                <a:close/>
                <a:moveTo>
                  <a:pt x="2545" y="1152"/>
                </a:moveTo>
                <a:cubicBezTo>
                  <a:pt x="2537" y="1152"/>
                  <a:pt x="2530" y="1159"/>
                  <a:pt x="2530" y="1167"/>
                </a:cubicBezTo>
                <a:cubicBezTo>
                  <a:pt x="2530" y="1175"/>
                  <a:pt x="2537" y="1182"/>
                  <a:pt x="2545" y="1182"/>
                </a:cubicBezTo>
                <a:cubicBezTo>
                  <a:pt x="2553" y="1182"/>
                  <a:pt x="2560" y="1175"/>
                  <a:pt x="2560" y="1167"/>
                </a:cubicBezTo>
                <a:cubicBezTo>
                  <a:pt x="2560" y="1159"/>
                  <a:pt x="2553" y="1152"/>
                  <a:pt x="2545" y="1152"/>
                </a:cubicBezTo>
                <a:close/>
                <a:moveTo>
                  <a:pt x="2545" y="1185"/>
                </a:moveTo>
                <a:cubicBezTo>
                  <a:pt x="2537" y="1185"/>
                  <a:pt x="2530" y="1192"/>
                  <a:pt x="2530" y="1200"/>
                </a:cubicBezTo>
                <a:cubicBezTo>
                  <a:pt x="2530" y="1208"/>
                  <a:pt x="2537" y="1215"/>
                  <a:pt x="2545" y="1215"/>
                </a:cubicBezTo>
                <a:cubicBezTo>
                  <a:pt x="2553" y="1215"/>
                  <a:pt x="2560" y="1208"/>
                  <a:pt x="2560" y="1200"/>
                </a:cubicBezTo>
                <a:cubicBezTo>
                  <a:pt x="2560" y="1192"/>
                  <a:pt x="2553" y="1185"/>
                  <a:pt x="2545" y="1185"/>
                </a:cubicBezTo>
                <a:close/>
                <a:moveTo>
                  <a:pt x="2545" y="1218"/>
                </a:moveTo>
                <a:cubicBezTo>
                  <a:pt x="2537" y="1218"/>
                  <a:pt x="2530" y="1225"/>
                  <a:pt x="2530" y="1233"/>
                </a:cubicBezTo>
                <a:cubicBezTo>
                  <a:pt x="2530" y="1241"/>
                  <a:pt x="2537" y="1248"/>
                  <a:pt x="2545" y="1248"/>
                </a:cubicBezTo>
                <a:cubicBezTo>
                  <a:pt x="2553" y="1248"/>
                  <a:pt x="2560" y="1241"/>
                  <a:pt x="2560" y="1233"/>
                </a:cubicBezTo>
                <a:cubicBezTo>
                  <a:pt x="2560" y="1225"/>
                  <a:pt x="2553" y="1218"/>
                  <a:pt x="2545" y="1218"/>
                </a:cubicBezTo>
                <a:close/>
                <a:moveTo>
                  <a:pt x="2545" y="1251"/>
                </a:moveTo>
                <a:cubicBezTo>
                  <a:pt x="2537" y="1251"/>
                  <a:pt x="2530" y="1258"/>
                  <a:pt x="2530" y="1266"/>
                </a:cubicBezTo>
                <a:cubicBezTo>
                  <a:pt x="2530" y="1274"/>
                  <a:pt x="2537" y="1281"/>
                  <a:pt x="2545" y="1281"/>
                </a:cubicBezTo>
                <a:cubicBezTo>
                  <a:pt x="2553" y="1281"/>
                  <a:pt x="2560" y="1274"/>
                  <a:pt x="2560" y="1266"/>
                </a:cubicBezTo>
                <a:cubicBezTo>
                  <a:pt x="2560" y="1258"/>
                  <a:pt x="2553" y="1251"/>
                  <a:pt x="2545" y="1251"/>
                </a:cubicBezTo>
                <a:close/>
                <a:moveTo>
                  <a:pt x="2545" y="1284"/>
                </a:moveTo>
                <a:cubicBezTo>
                  <a:pt x="2537" y="1284"/>
                  <a:pt x="2530" y="1291"/>
                  <a:pt x="2530" y="1299"/>
                </a:cubicBezTo>
                <a:cubicBezTo>
                  <a:pt x="2530" y="1307"/>
                  <a:pt x="2537" y="1314"/>
                  <a:pt x="2545" y="1314"/>
                </a:cubicBezTo>
                <a:cubicBezTo>
                  <a:pt x="2553" y="1314"/>
                  <a:pt x="2560" y="1307"/>
                  <a:pt x="2560" y="1299"/>
                </a:cubicBezTo>
                <a:cubicBezTo>
                  <a:pt x="2560" y="1291"/>
                  <a:pt x="2553" y="1284"/>
                  <a:pt x="2545" y="1284"/>
                </a:cubicBezTo>
                <a:close/>
                <a:moveTo>
                  <a:pt x="2545" y="1317"/>
                </a:moveTo>
                <a:cubicBezTo>
                  <a:pt x="2537" y="1317"/>
                  <a:pt x="2530" y="1323"/>
                  <a:pt x="2530" y="1332"/>
                </a:cubicBezTo>
                <a:cubicBezTo>
                  <a:pt x="2530" y="1340"/>
                  <a:pt x="2537" y="1346"/>
                  <a:pt x="2545" y="1346"/>
                </a:cubicBezTo>
                <a:cubicBezTo>
                  <a:pt x="2553" y="1346"/>
                  <a:pt x="2560" y="1340"/>
                  <a:pt x="2560" y="1332"/>
                </a:cubicBezTo>
                <a:cubicBezTo>
                  <a:pt x="2560" y="1323"/>
                  <a:pt x="2553" y="1317"/>
                  <a:pt x="2545" y="1317"/>
                </a:cubicBezTo>
                <a:close/>
                <a:moveTo>
                  <a:pt x="2545" y="1350"/>
                </a:moveTo>
                <a:cubicBezTo>
                  <a:pt x="2537" y="1350"/>
                  <a:pt x="2530" y="1356"/>
                  <a:pt x="2530" y="1365"/>
                </a:cubicBezTo>
                <a:cubicBezTo>
                  <a:pt x="2530" y="1373"/>
                  <a:pt x="2537" y="1379"/>
                  <a:pt x="2545" y="1379"/>
                </a:cubicBezTo>
                <a:cubicBezTo>
                  <a:pt x="2553" y="1379"/>
                  <a:pt x="2560" y="1373"/>
                  <a:pt x="2560" y="1365"/>
                </a:cubicBezTo>
                <a:cubicBezTo>
                  <a:pt x="2560" y="1356"/>
                  <a:pt x="2553" y="1350"/>
                  <a:pt x="2545" y="1350"/>
                </a:cubicBezTo>
                <a:close/>
                <a:moveTo>
                  <a:pt x="2545" y="1383"/>
                </a:moveTo>
                <a:cubicBezTo>
                  <a:pt x="2537" y="1383"/>
                  <a:pt x="2530" y="1389"/>
                  <a:pt x="2530" y="1397"/>
                </a:cubicBezTo>
                <a:cubicBezTo>
                  <a:pt x="2530" y="1406"/>
                  <a:pt x="2537" y="1412"/>
                  <a:pt x="2545" y="1412"/>
                </a:cubicBezTo>
                <a:cubicBezTo>
                  <a:pt x="2553" y="1412"/>
                  <a:pt x="2560" y="1406"/>
                  <a:pt x="2560" y="1397"/>
                </a:cubicBezTo>
                <a:cubicBezTo>
                  <a:pt x="2560" y="1389"/>
                  <a:pt x="2553" y="1383"/>
                  <a:pt x="2545" y="1383"/>
                </a:cubicBezTo>
                <a:close/>
                <a:moveTo>
                  <a:pt x="2545" y="1416"/>
                </a:moveTo>
                <a:cubicBezTo>
                  <a:pt x="2537" y="1416"/>
                  <a:pt x="2530" y="1422"/>
                  <a:pt x="2530" y="1430"/>
                </a:cubicBezTo>
                <a:cubicBezTo>
                  <a:pt x="2530" y="1439"/>
                  <a:pt x="2537" y="1445"/>
                  <a:pt x="2545" y="1445"/>
                </a:cubicBezTo>
                <a:cubicBezTo>
                  <a:pt x="2553" y="1445"/>
                  <a:pt x="2560" y="1439"/>
                  <a:pt x="2560" y="1430"/>
                </a:cubicBezTo>
                <a:cubicBezTo>
                  <a:pt x="2560" y="1422"/>
                  <a:pt x="2553" y="1416"/>
                  <a:pt x="2545" y="1416"/>
                </a:cubicBezTo>
                <a:close/>
              </a:path>
            </a:pathLst>
          </a:custGeom>
          <a:solidFill>
            <a:srgbClr val="6D4E81"/>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5" name="Text Placeholder 2"/>
          <p:cNvSpPr>
            <a:spLocks noGrp="1"/>
          </p:cNvSpPr>
          <p:nvPr>
            <p:ph type="body" idx="1" hasCustomPrompt="1"/>
          </p:nvPr>
        </p:nvSpPr>
        <p:spPr>
          <a:xfrm>
            <a:off x="533780" y="3535680"/>
            <a:ext cx="1112444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933"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533780" y="1929761"/>
            <a:ext cx="11119104"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4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9ABA883-2088-4A7F-875D-DDA334944825}"/>
              </a:ext>
            </a:extLst>
          </p:cNvPr>
          <p:cNvSpPr>
            <a:spLocks noGrp="1"/>
          </p:cNvSpPr>
          <p:nvPr>
            <p:ph type="sldNum" sz="quarter" idx="10"/>
          </p:nvPr>
        </p:nvSpPr>
        <p:spPr/>
        <p:txBody>
          <a:bodyPr/>
          <a:lstStyle>
            <a:lvl1pPr>
              <a:defRPr>
                <a:solidFill>
                  <a:schemeClr val="bg1">
                    <a:lumMod val="85000"/>
                  </a:schemeClr>
                </a:solidFill>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82713585"/>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p:bg>
      <p:bgPr>
        <a:solidFill>
          <a:schemeClr val="bg1"/>
        </a:solidFill>
        <a:effectLst/>
      </p:bgPr>
    </p:bg>
    <p:spTree>
      <p:nvGrpSpPr>
        <p:cNvPr id="1" name=""/>
        <p:cNvGrpSpPr/>
        <p:nvPr/>
      </p:nvGrpSpPr>
      <p:grpSpPr>
        <a:xfrm>
          <a:off x="0" y="0"/>
          <a:ext cx="0" cy="0"/>
          <a:chOff x="0" y="0"/>
          <a:chExt cx="0" cy="0"/>
        </a:xfrm>
      </p:grpSpPr>
      <p:sp>
        <p:nvSpPr>
          <p:cNvPr id="43" name="Freeform 42"/>
          <p:cNvSpPr/>
          <p:nvPr userDrawn="1"/>
        </p:nvSpPr>
        <p:spPr>
          <a:xfrm>
            <a:off x="274084" y="254977"/>
            <a:ext cx="6406301" cy="6378681"/>
          </a:xfrm>
          <a:custGeom>
            <a:avLst/>
            <a:gdLst>
              <a:gd name="connsiteX0" fmla="*/ 3023874 w 4804726"/>
              <a:gd name="connsiteY0" fmla="*/ 3708351 h 4784011"/>
              <a:gd name="connsiteX1" fmla="*/ 3561704 w 4804726"/>
              <a:gd name="connsiteY1" fmla="*/ 4246181 h 4784011"/>
              <a:gd name="connsiteX2" fmla="*/ 3023874 w 4804726"/>
              <a:gd name="connsiteY2" fmla="*/ 4784011 h 4784011"/>
              <a:gd name="connsiteX3" fmla="*/ 2486044 w 4804726"/>
              <a:gd name="connsiteY3" fmla="*/ 4246181 h 4784011"/>
              <a:gd name="connsiteX4" fmla="*/ 3023874 w 4804726"/>
              <a:gd name="connsiteY4" fmla="*/ 3708351 h 4784011"/>
              <a:gd name="connsiteX5" fmla="*/ 1780852 w 4804726"/>
              <a:gd name="connsiteY5" fmla="*/ 3708351 h 4784011"/>
              <a:gd name="connsiteX6" fmla="*/ 2318682 w 4804726"/>
              <a:gd name="connsiteY6" fmla="*/ 4246181 h 4784011"/>
              <a:gd name="connsiteX7" fmla="*/ 1780852 w 4804726"/>
              <a:gd name="connsiteY7" fmla="*/ 4784011 h 4784011"/>
              <a:gd name="connsiteX8" fmla="*/ 1243022 w 4804726"/>
              <a:gd name="connsiteY8" fmla="*/ 4246181 h 4784011"/>
              <a:gd name="connsiteX9" fmla="*/ 1780852 w 4804726"/>
              <a:gd name="connsiteY9" fmla="*/ 3708351 h 4784011"/>
              <a:gd name="connsiteX10" fmla="*/ 537830 w 4804726"/>
              <a:gd name="connsiteY10" fmla="*/ 3708351 h 4784011"/>
              <a:gd name="connsiteX11" fmla="*/ 1075661 w 4804726"/>
              <a:gd name="connsiteY11" fmla="*/ 4246181 h 4784011"/>
              <a:gd name="connsiteX12" fmla="*/ 537830 w 4804726"/>
              <a:gd name="connsiteY12" fmla="*/ 4784011 h 4784011"/>
              <a:gd name="connsiteX13" fmla="*/ 0 w 4804726"/>
              <a:gd name="connsiteY13" fmla="*/ 4246181 h 4784011"/>
              <a:gd name="connsiteX14" fmla="*/ 537830 w 4804726"/>
              <a:gd name="connsiteY14" fmla="*/ 3708351 h 4784011"/>
              <a:gd name="connsiteX15" fmla="*/ 4266896 w 4804726"/>
              <a:gd name="connsiteY15" fmla="*/ 3704800 h 4784011"/>
              <a:gd name="connsiteX16" fmla="*/ 4804726 w 4804726"/>
              <a:gd name="connsiteY16" fmla="*/ 4242630 h 4784011"/>
              <a:gd name="connsiteX17" fmla="*/ 4266896 w 4804726"/>
              <a:gd name="connsiteY17" fmla="*/ 4780460 h 4784011"/>
              <a:gd name="connsiteX18" fmla="*/ 3729066 w 4804726"/>
              <a:gd name="connsiteY18" fmla="*/ 4242630 h 4784011"/>
              <a:gd name="connsiteX19" fmla="*/ 4266896 w 4804726"/>
              <a:gd name="connsiteY19" fmla="*/ 3704800 h 4784011"/>
              <a:gd name="connsiteX20" fmla="*/ 3023874 w 4804726"/>
              <a:gd name="connsiteY20" fmla="*/ 2473418 h 4784011"/>
              <a:gd name="connsiteX21" fmla="*/ 3561704 w 4804726"/>
              <a:gd name="connsiteY21" fmla="*/ 3011248 h 4784011"/>
              <a:gd name="connsiteX22" fmla="*/ 3023874 w 4804726"/>
              <a:gd name="connsiteY22" fmla="*/ 3549078 h 4784011"/>
              <a:gd name="connsiteX23" fmla="*/ 2486044 w 4804726"/>
              <a:gd name="connsiteY23" fmla="*/ 3011248 h 4784011"/>
              <a:gd name="connsiteX24" fmla="*/ 3023874 w 4804726"/>
              <a:gd name="connsiteY24" fmla="*/ 2473418 h 4784011"/>
              <a:gd name="connsiteX25" fmla="*/ 1780853 w 4804726"/>
              <a:gd name="connsiteY25" fmla="*/ 2473418 h 4784011"/>
              <a:gd name="connsiteX26" fmla="*/ 2318682 w 4804726"/>
              <a:gd name="connsiteY26" fmla="*/ 3011248 h 4784011"/>
              <a:gd name="connsiteX27" fmla="*/ 1780853 w 4804726"/>
              <a:gd name="connsiteY27" fmla="*/ 3549078 h 4784011"/>
              <a:gd name="connsiteX28" fmla="*/ 1243023 w 4804726"/>
              <a:gd name="connsiteY28" fmla="*/ 3011248 h 4784011"/>
              <a:gd name="connsiteX29" fmla="*/ 1780853 w 4804726"/>
              <a:gd name="connsiteY29" fmla="*/ 2473418 h 4784011"/>
              <a:gd name="connsiteX30" fmla="*/ 537831 w 4804726"/>
              <a:gd name="connsiteY30" fmla="*/ 2473418 h 4784011"/>
              <a:gd name="connsiteX31" fmla="*/ 1075661 w 4804726"/>
              <a:gd name="connsiteY31" fmla="*/ 3011248 h 4784011"/>
              <a:gd name="connsiteX32" fmla="*/ 537831 w 4804726"/>
              <a:gd name="connsiteY32" fmla="*/ 3549078 h 4784011"/>
              <a:gd name="connsiteX33" fmla="*/ 1 w 4804726"/>
              <a:gd name="connsiteY33" fmla="*/ 3011248 h 4784011"/>
              <a:gd name="connsiteX34" fmla="*/ 537831 w 4804726"/>
              <a:gd name="connsiteY34" fmla="*/ 2473418 h 4784011"/>
              <a:gd name="connsiteX35" fmla="*/ 4266896 w 4804726"/>
              <a:gd name="connsiteY35" fmla="*/ 2469867 h 4784011"/>
              <a:gd name="connsiteX36" fmla="*/ 4804726 w 4804726"/>
              <a:gd name="connsiteY36" fmla="*/ 3007697 h 4784011"/>
              <a:gd name="connsiteX37" fmla="*/ 4266896 w 4804726"/>
              <a:gd name="connsiteY37" fmla="*/ 3545527 h 4784011"/>
              <a:gd name="connsiteX38" fmla="*/ 3729066 w 4804726"/>
              <a:gd name="connsiteY38" fmla="*/ 3007697 h 4784011"/>
              <a:gd name="connsiteX39" fmla="*/ 4266896 w 4804726"/>
              <a:gd name="connsiteY39" fmla="*/ 2469867 h 4784011"/>
              <a:gd name="connsiteX40" fmla="*/ 3023874 w 4804726"/>
              <a:gd name="connsiteY40" fmla="*/ 1238485 h 4784011"/>
              <a:gd name="connsiteX41" fmla="*/ 3561704 w 4804726"/>
              <a:gd name="connsiteY41" fmla="*/ 1776315 h 4784011"/>
              <a:gd name="connsiteX42" fmla="*/ 3023874 w 4804726"/>
              <a:gd name="connsiteY42" fmla="*/ 2314144 h 4784011"/>
              <a:gd name="connsiteX43" fmla="*/ 2486044 w 4804726"/>
              <a:gd name="connsiteY43" fmla="*/ 1776315 h 4784011"/>
              <a:gd name="connsiteX44" fmla="*/ 3023874 w 4804726"/>
              <a:gd name="connsiteY44" fmla="*/ 1238485 h 4784011"/>
              <a:gd name="connsiteX45" fmla="*/ 1780853 w 4804726"/>
              <a:gd name="connsiteY45" fmla="*/ 1238485 h 4784011"/>
              <a:gd name="connsiteX46" fmla="*/ 2318682 w 4804726"/>
              <a:gd name="connsiteY46" fmla="*/ 1776315 h 4784011"/>
              <a:gd name="connsiteX47" fmla="*/ 1780853 w 4804726"/>
              <a:gd name="connsiteY47" fmla="*/ 2314144 h 4784011"/>
              <a:gd name="connsiteX48" fmla="*/ 1243023 w 4804726"/>
              <a:gd name="connsiteY48" fmla="*/ 1776315 h 4784011"/>
              <a:gd name="connsiteX49" fmla="*/ 1780853 w 4804726"/>
              <a:gd name="connsiteY49" fmla="*/ 1238485 h 4784011"/>
              <a:gd name="connsiteX50" fmla="*/ 537831 w 4804726"/>
              <a:gd name="connsiteY50" fmla="*/ 1238485 h 4784011"/>
              <a:gd name="connsiteX51" fmla="*/ 1075661 w 4804726"/>
              <a:gd name="connsiteY51" fmla="*/ 1776315 h 4784011"/>
              <a:gd name="connsiteX52" fmla="*/ 537831 w 4804726"/>
              <a:gd name="connsiteY52" fmla="*/ 2314144 h 4784011"/>
              <a:gd name="connsiteX53" fmla="*/ 1 w 4804726"/>
              <a:gd name="connsiteY53" fmla="*/ 1776315 h 4784011"/>
              <a:gd name="connsiteX54" fmla="*/ 537831 w 4804726"/>
              <a:gd name="connsiteY54" fmla="*/ 1238485 h 4784011"/>
              <a:gd name="connsiteX55" fmla="*/ 4266896 w 4804726"/>
              <a:gd name="connsiteY55" fmla="*/ 1234934 h 4784011"/>
              <a:gd name="connsiteX56" fmla="*/ 4804726 w 4804726"/>
              <a:gd name="connsiteY56" fmla="*/ 1772764 h 4784011"/>
              <a:gd name="connsiteX57" fmla="*/ 4266896 w 4804726"/>
              <a:gd name="connsiteY57" fmla="*/ 2310593 h 4784011"/>
              <a:gd name="connsiteX58" fmla="*/ 3729066 w 4804726"/>
              <a:gd name="connsiteY58" fmla="*/ 1772764 h 4784011"/>
              <a:gd name="connsiteX59" fmla="*/ 4266896 w 4804726"/>
              <a:gd name="connsiteY59" fmla="*/ 1234934 h 4784011"/>
              <a:gd name="connsiteX60" fmla="*/ 1780854 w 4804726"/>
              <a:gd name="connsiteY60" fmla="*/ 3551 h 4784011"/>
              <a:gd name="connsiteX61" fmla="*/ 2318682 w 4804726"/>
              <a:gd name="connsiteY61" fmla="*/ 541381 h 4784011"/>
              <a:gd name="connsiteX62" fmla="*/ 1780854 w 4804726"/>
              <a:gd name="connsiteY62" fmla="*/ 1079211 h 4784011"/>
              <a:gd name="connsiteX63" fmla="*/ 1243023 w 4804726"/>
              <a:gd name="connsiteY63" fmla="*/ 541381 h 4784011"/>
              <a:gd name="connsiteX64" fmla="*/ 1780854 w 4804726"/>
              <a:gd name="connsiteY64" fmla="*/ 3551 h 4784011"/>
              <a:gd name="connsiteX65" fmla="*/ 537831 w 4804726"/>
              <a:gd name="connsiteY65" fmla="*/ 3551 h 4784011"/>
              <a:gd name="connsiteX66" fmla="*/ 1075661 w 4804726"/>
              <a:gd name="connsiteY66" fmla="*/ 541381 h 4784011"/>
              <a:gd name="connsiteX67" fmla="*/ 537831 w 4804726"/>
              <a:gd name="connsiteY67" fmla="*/ 1079211 h 4784011"/>
              <a:gd name="connsiteX68" fmla="*/ 1 w 4804726"/>
              <a:gd name="connsiteY68" fmla="*/ 541381 h 4784011"/>
              <a:gd name="connsiteX69" fmla="*/ 537831 w 4804726"/>
              <a:gd name="connsiteY69" fmla="*/ 3551 h 4784011"/>
              <a:gd name="connsiteX70" fmla="*/ 3023874 w 4804726"/>
              <a:gd name="connsiteY70" fmla="*/ 3551 h 4784011"/>
              <a:gd name="connsiteX71" fmla="*/ 3561704 w 4804726"/>
              <a:gd name="connsiteY71" fmla="*/ 541381 h 4784011"/>
              <a:gd name="connsiteX72" fmla="*/ 3023874 w 4804726"/>
              <a:gd name="connsiteY72" fmla="*/ 1079211 h 4784011"/>
              <a:gd name="connsiteX73" fmla="*/ 2486044 w 4804726"/>
              <a:gd name="connsiteY73" fmla="*/ 541381 h 4784011"/>
              <a:gd name="connsiteX74" fmla="*/ 3023874 w 4804726"/>
              <a:gd name="connsiteY74" fmla="*/ 3551 h 4784011"/>
              <a:gd name="connsiteX75" fmla="*/ 4266896 w 4804726"/>
              <a:gd name="connsiteY75" fmla="*/ 0 h 4784011"/>
              <a:gd name="connsiteX76" fmla="*/ 4804726 w 4804726"/>
              <a:gd name="connsiteY76" fmla="*/ 537830 h 4784011"/>
              <a:gd name="connsiteX77" fmla="*/ 4266896 w 4804726"/>
              <a:gd name="connsiteY77" fmla="*/ 1075660 h 4784011"/>
              <a:gd name="connsiteX78" fmla="*/ 3729066 w 4804726"/>
              <a:gd name="connsiteY78" fmla="*/ 537830 h 4784011"/>
              <a:gd name="connsiteX79" fmla="*/ 4266896 w 4804726"/>
              <a:gd name="connsiteY79" fmla="*/ 0 h 478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04726" h="4784011">
                <a:moveTo>
                  <a:pt x="3023874" y="3708351"/>
                </a:moveTo>
                <a:cubicBezTo>
                  <a:pt x="3320909" y="3708351"/>
                  <a:pt x="3561704" y="3949146"/>
                  <a:pt x="3561704" y="4246181"/>
                </a:cubicBezTo>
                <a:cubicBezTo>
                  <a:pt x="3561704" y="4543216"/>
                  <a:pt x="3320909" y="4784011"/>
                  <a:pt x="3023874" y="4784011"/>
                </a:cubicBezTo>
                <a:cubicBezTo>
                  <a:pt x="2726839" y="4784011"/>
                  <a:pt x="2486044" y="4543216"/>
                  <a:pt x="2486044" y="4246181"/>
                </a:cubicBezTo>
                <a:cubicBezTo>
                  <a:pt x="2486044" y="3949146"/>
                  <a:pt x="2726839" y="3708351"/>
                  <a:pt x="3023874" y="3708351"/>
                </a:cubicBezTo>
                <a:close/>
                <a:moveTo>
                  <a:pt x="1780852" y="3708351"/>
                </a:moveTo>
                <a:cubicBezTo>
                  <a:pt x="2077887" y="3708351"/>
                  <a:pt x="2318682" y="3949146"/>
                  <a:pt x="2318682" y="4246181"/>
                </a:cubicBezTo>
                <a:cubicBezTo>
                  <a:pt x="2318682" y="4543216"/>
                  <a:pt x="2077887" y="4784011"/>
                  <a:pt x="1780852" y="4784011"/>
                </a:cubicBezTo>
                <a:cubicBezTo>
                  <a:pt x="1483817" y="4784011"/>
                  <a:pt x="1243022" y="4543216"/>
                  <a:pt x="1243022" y="4246181"/>
                </a:cubicBezTo>
                <a:cubicBezTo>
                  <a:pt x="1243022" y="3949146"/>
                  <a:pt x="1483817" y="3708351"/>
                  <a:pt x="1780852" y="3708351"/>
                </a:cubicBezTo>
                <a:close/>
                <a:moveTo>
                  <a:pt x="537830" y="3708351"/>
                </a:moveTo>
                <a:cubicBezTo>
                  <a:pt x="834865" y="3708351"/>
                  <a:pt x="1075661" y="3949146"/>
                  <a:pt x="1075661" y="4246181"/>
                </a:cubicBezTo>
                <a:cubicBezTo>
                  <a:pt x="1075661" y="4543216"/>
                  <a:pt x="834865" y="4784011"/>
                  <a:pt x="537830" y="4784011"/>
                </a:cubicBezTo>
                <a:cubicBezTo>
                  <a:pt x="240795" y="4784011"/>
                  <a:pt x="0" y="4543216"/>
                  <a:pt x="0" y="4246181"/>
                </a:cubicBezTo>
                <a:cubicBezTo>
                  <a:pt x="0" y="3949146"/>
                  <a:pt x="240795" y="3708351"/>
                  <a:pt x="537830" y="3708351"/>
                </a:cubicBezTo>
                <a:close/>
                <a:moveTo>
                  <a:pt x="4266896" y="3704800"/>
                </a:moveTo>
                <a:cubicBezTo>
                  <a:pt x="4563931" y="3704800"/>
                  <a:pt x="4804726" y="3945595"/>
                  <a:pt x="4804726" y="4242630"/>
                </a:cubicBezTo>
                <a:cubicBezTo>
                  <a:pt x="4804726" y="4539665"/>
                  <a:pt x="4563931" y="4780460"/>
                  <a:pt x="4266896" y="4780460"/>
                </a:cubicBezTo>
                <a:cubicBezTo>
                  <a:pt x="3969861" y="4780460"/>
                  <a:pt x="3729066" y="4539665"/>
                  <a:pt x="3729066" y="4242630"/>
                </a:cubicBezTo>
                <a:cubicBezTo>
                  <a:pt x="3729066" y="3945595"/>
                  <a:pt x="3969861" y="3704800"/>
                  <a:pt x="4266896" y="3704800"/>
                </a:cubicBezTo>
                <a:close/>
                <a:moveTo>
                  <a:pt x="3023874" y="2473418"/>
                </a:moveTo>
                <a:cubicBezTo>
                  <a:pt x="3320909" y="2473418"/>
                  <a:pt x="3561704" y="2714213"/>
                  <a:pt x="3561704" y="3011248"/>
                </a:cubicBezTo>
                <a:cubicBezTo>
                  <a:pt x="3561704" y="3308283"/>
                  <a:pt x="3320909" y="3549078"/>
                  <a:pt x="3023874" y="3549078"/>
                </a:cubicBezTo>
                <a:cubicBezTo>
                  <a:pt x="2726839" y="3549078"/>
                  <a:pt x="2486044" y="3308283"/>
                  <a:pt x="2486044" y="3011248"/>
                </a:cubicBezTo>
                <a:cubicBezTo>
                  <a:pt x="2486044" y="2714213"/>
                  <a:pt x="2726839" y="2473418"/>
                  <a:pt x="3023874" y="2473418"/>
                </a:cubicBezTo>
                <a:close/>
                <a:moveTo>
                  <a:pt x="1780853" y="2473418"/>
                </a:moveTo>
                <a:cubicBezTo>
                  <a:pt x="2077887" y="2473418"/>
                  <a:pt x="2318682" y="2714213"/>
                  <a:pt x="2318682" y="3011248"/>
                </a:cubicBezTo>
                <a:cubicBezTo>
                  <a:pt x="2318682" y="3308283"/>
                  <a:pt x="2077887" y="3549078"/>
                  <a:pt x="1780853" y="3549078"/>
                </a:cubicBezTo>
                <a:cubicBezTo>
                  <a:pt x="1483818" y="3549078"/>
                  <a:pt x="1243023" y="3308283"/>
                  <a:pt x="1243023" y="3011248"/>
                </a:cubicBezTo>
                <a:cubicBezTo>
                  <a:pt x="1243023" y="2714213"/>
                  <a:pt x="1483818" y="2473418"/>
                  <a:pt x="1780853" y="2473418"/>
                </a:cubicBezTo>
                <a:close/>
                <a:moveTo>
                  <a:pt x="537831" y="2473418"/>
                </a:moveTo>
                <a:cubicBezTo>
                  <a:pt x="834866" y="2473418"/>
                  <a:pt x="1075661" y="2714213"/>
                  <a:pt x="1075661" y="3011248"/>
                </a:cubicBezTo>
                <a:cubicBezTo>
                  <a:pt x="1075661" y="3308283"/>
                  <a:pt x="834866" y="3549078"/>
                  <a:pt x="537831" y="3549078"/>
                </a:cubicBezTo>
                <a:cubicBezTo>
                  <a:pt x="240796" y="3549078"/>
                  <a:pt x="1" y="3308283"/>
                  <a:pt x="1" y="3011248"/>
                </a:cubicBezTo>
                <a:cubicBezTo>
                  <a:pt x="1" y="2714213"/>
                  <a:pt x="240796" y="2473418"/>
                  <a:pt x="537831" y="2473418"/>
                </a:cubicBezTo>
                <a:close/>
                <a:moveTo>
                  <a:pt x="4266896" y="2469867"/>
                </a:moveTo>
                <a:cubicBezTo>
                  <a:pt x="4563931" y="2469867"/>
                  <a:pt x="4804726" y="2710662"/>
                  <a:pt x="4804726" y="3007697"/>
                </a:cubicBezTo>
                <a:cubicBezTo>
                  <a:pt x="4804726" y="3304732"/>
                  <a:pt x="4563931" y="3545527"/>
                  <a:pt x="4266896" y="3545527"/>
                </a:cubicBezTo>
                <a:cubicBezTo>
                  <a:pt x="3969861" y="3545527"/>
                  <a:pt x="3729066" y="3304732"/>
                  <a:pt x="3729066" y="3007697"/>
                </a:cubicBezTo>
                <a:cubicBezTo>
                  <a:pt x="3729066" y="2710662"/>
                  <a:pt x="3969861" y="2469867"/>
                  <a:pt x="4266896" y="2469867"/>
                </a:cubicBezTo>
                <a:close/>
                <a:moveTo>
                  <a:pt x="3023874" y="1238485"/>
                </a:moveTo>
                <a:cubicBezTo>
                  <a:pt x="3320909" y="1238485"/>
                  <a:pt x="3561704" y="1479279"/>
                  <a:pt x="3561704" y="1776315"/>
                </a:cubicBezTo>
                <a:cubicBezTo>
                  <a:pt x="3561704" y="2073349"/>
                  <a:pt x="3320909" y="2314144"/>
                  <a:pt x="3023874" y="2314144"/>
                </a:cubicBezTo>
                <a:cubicBezTo>
                  <a:pt x="2726839" y="2314144"/>
                  <a:pt x="2486044" y="2073349"/>
                  <a:pt x="2486044" y="1776315"/>
                </a:cubicBezTo>
                <a:cubicBezTo>
                  <a:pt x="2486044" y="1479279"/>
                  <a:pt x="2726839" y="1238485"/>
                  <a:pt x="3023874" y="1238485"/>
                </a:cubicBezTo>
                <a:close/>
                <a:moveTo>
                  <a:pt x="1780853" y="1238485"/>
                </a:moveTo>
                <a:cubicBezTo>
                  <a:pt x="2077887" y="1238485"/>
                  <a:pt x="2318682" y="1479279"/>
                  <a:pt x="2318682" y="1776315"/>
                </a:cubicBezTo>
                <a:cubicBezTo>
                  <a:pt x="2318682" y="2073349"/>
                  <a:pt x="2077887" y="2314144"/>
                  <a:pt x="1780853" y="2314144"/>
                </a:cubicBezTo>
                <a:cubicBezTo>
                  <a:pt x="1483818" y="2314144"/>
                  <a:pt x="1243023" y="2073349"/>
                  <a:pt x="1243023" y="1776315"/>
                </a:cubicBezTo>
                <a:cubicBezTo>
                  <a:pt x="1243023" y="1479279"/>
                  <a:pt x="1483818" y="1238485"/>
                  <a:pt x="1780853" y="1238485"/>
                </a:cubicBezTo>
                <a:close/>
                <a:moveTo>
                  <a:pt x="537831" y="1238485"/>
                </a:moveTo>
                <a:cubicBezTo>
                  <a:pt x="834866" y="1238485"/>
                  <a:pt x="1075661" y="1479279"/>
                  <a:pt x="1075661" y="1776315"/>
                </a:cubicBezTo>
                <a:cubicBezTo>
                  <a:pt x="1075661" y="2073349"/>
                  <a:pt x="834866" y="2314144"/>
                  <a:pt x="537831" y="2314144"/>
                </a:cubicBezTo>
                <a:cubicBezTo>
                  <a:pt x="240796" y="2314144"/>
                  <a:pt x="1" y="2073349"/>
                  <a:pt x="1" y="1776315"/>
                </a:cubicBezTo>
                <a:cubicBezTo>
                  <a:pt x="1" y="1479279"/>
                  <a:pt x="240796" y="1238485"/>
                  <a:pt x="537831" y="1238485"/>
                </a:cubicBezTo>
                <a:close/>
                <a:moveTo>
                  <a:pt x="4266896" y="1234934"/>
                </a:moveTo>
                <a:cubicBezTo>
                  <a:pt x="4563931" y="1234934"/>
                  <a:pt x="4804726" y="1475729"/>
                  <a:pt x="4804726" y="1772764"/>
                </a:cubicBezTo>
                <a:cubicBezTo>
                  <a:pt x="4804726" y="2069798"/>
                  <a:pt x="4563931" y="2310593"/>
                  <a:pt x="4266896" y="2310593"/>
                </a:cubicBezTo>
                <a:cubicBezTo>
                  <a:pt x="3969861" y="2310593"/>
                  <a:pt x="3729066" y="2069798"/>
                  <a:pt x="3729066" y="1772764"/>
                </a:cubicBezTo>
                <a:cubicBezTo>
                  <a:pt x="3729066" y="1475729"/>
                  <a:pt x="3969861" y="1234934"/>
                  <a:pt x="4266896" y="1234934"/>
                </a:cubicBezTo>
                <a:close/>
                <a:moveTo>
                  <a:pt x="1780854" y="3551"/>
                </a:moveTo>
                <a:cubicBezTo>
                  <a:pt x="2077887" y="3551"/>
                  <a:pt x="2318682" y="244346"/>
                  <a:pt x="2318682" y="541381"/>
                </a:cubicBezTo>
                <a:cubicBezTo>
                  <a:pt x="2318682" y="838416"/>
                  <a:pt x="2077887" y="1079211"/>
                  <a:pt x="1780854" y="1079211"/>
                </a:cubicBezTo>
                <a:cubicBezTo>
                  <a:pt x="1483818" y="1079211"/>
                  <a:pt x="1243023" y="838416"/>
                  <a:pt x="1243023" y="541381"/>
                </a:cubicBezTo>
                <a:cubicBezTo>
                  <a:pt x="1243023" y="244346"/>
                  <a:pt x="1483818" y="3551"/>
                  <a:pt x="1780854" y="3551"/>
                </a:cubicBezTo>
                <a:close/>
                <a:moveTo>
                  <a:pt x="537831" y="3551"/>
                </a:moveTo>
                <a:cubicBezTo>
                  <a:pt x="834866" y="3551"/>
                  <a:pt x="1075661" y="244346"/>
                  <a:pt x="1075661" y="541381"/>
                </a:cubicBezTo>
                <a:cubicBezTo>
                  <a:pt x="1075661" y="838416"/>
                  <a:pt x="834866" y="1079211"/>
                  <a:pt x="537831" y="1079211"/>
                </a:cubicBezTo>
                <a:cubicBezTo>
                  <a:pt x="240796" y="1079211"/>
                  <a:pt x="1" y="838416"/>
                  <a:pt x="1" y="541381"/>
                </a:cubicBezTo>
                <a:cubicBezTo>
                  <a:pt x="1" y="244346"/>
                  <a:pt x="240796" y="3551"/>
                  <a:pt x="537831" y="3551"/>
                </a:cubicBezTo>
                <a:close/>
                <a:moveTo>
                  <a:pt x="3023874" y="3551"/>
                </a:moveTo>
                <a:cubicBezTo>
                  <a:pt x="3320909" y="3551"/>
                  <a:pt x="3561704" y="244346"/>
                  <a:pt x="3561704" y="541381"/>
                </a:cubicBezTo>
                <a:cubicBezTo>
                  <a:pt x="3561704" y="838416"/>
                  <a:pt x="3320909" y="1079211"/>
                  <a:pt x="3023874" y="1079211"/>
                </a:cubicBezTo>
                <a:cubicBezTo>
                  <a:pt x="2726839" y="1079211"/>
                  <a:pt x="2486044" y="838416"/>
                  <a:pt x="2486044" y="541381"/>
                </a:cubicBezTo>
                <a:cubicBezTo>
                  <a:pt x="2486044" y="244346"/>
                  <a:pt x="2726839" y="3551"/>
                  <a:pt x="3023874" y="3551"/>
                </a:cubicBezTo>
                <a:close/>
                <a:moveTo>
                  <a:pt x="4266896" y="0"/>
                </a:moveTo>
                <a:cubicBezTo>
                  <a:pt x="4563931" y="0"/>
                  <a:pt x="4804726" y="240795"/>
                  <a:pt x="4804726" y="537830"/>
                </a:cubicBezTo>
                <a:cubicBezTo>
                  <a:pt x="4804726" y="834865"/>
                  <a:pt x="4563931" y="1075660"/>
                  <a:pt x="4266896" y="1075660"/>
                </a:cubicBezTo>
                <a:cubicBezTo>
                  <a:pt x="3969861" y="1075660"/>
                  <a:pt x="3729066" y="834865"/>
                  <a:pt x="3729066" y="537830"/>
                </a:cubicBezTo>
                <a:cubicBezTo>
                  <a:pt x="3729066" y="240795"/>
                  <a:pt x="3969861" y="0"/>
                  <a:pt x="4266896" y="0"/>
                </a:cubicBezTo>
                <a:close/>
              </a:path>
            </a:pathLst>
          </a:custGeom>
          <a:solidFill>
            <a:srgbClr val="35A0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5123" name="Rectangle 3"/>
          <p:cNvSpPr>
            <a:spLocks noGrp="1" noChangeArrowheads="1"/>
          </p:cNvSpPr>
          <p:nvPr>
            <p:ph type="subTitle" idx="1"/>
          </p:nvPr>
        </p:nvSpPr>
        <p:spPr>
          <a:xfrm>
            <a:off x="8382000" y="3873501"/>
            <a:ext cx="3311525" cy="384175"/>
          </a:xfrm>
        </p:spPr>
        <p:txBody>
          <a:bodyPr/>
          <a:lstStyle>
            <a:lvl1pPr marL="0" indent="0" algn="r">
              <a:buFontTx/>
              <a:buNone/>
              <a:defRPr sz="2500">
                <a:solidFill>
                  <a:schemeClr val="tx2">
                    <a:lumMod val="75000"/>
                  </a:schemeClr>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8382000" y="4318001"/>
            <a:ext cx="3311525" cy="384175"/>
          </a:xfrm>
        </p:spPr>
        <p:txBody>
          <a:bodyPr/>
          <a:lstStyle>
            <a:lvl1pPr marL="0" indent="0" algn="r">
              <a:lnSpc>
                <a:spcPct val="90000"/>
              </a:lnSpc>
              <a:spcBef>
                <a:spcPts val="0"/>
              </a:spcBef>
              <a:spcAft>
                <a:spcPts val="0"/>
              </a:spcAft>
              <a:buFontTx/>
              <a:buNone/>
              <a:defRPr sz="1600">
                <a:solidFill>
                  <a:schemeClr val="tx2">
                    <a:lumMod val="75000"/>
                  </a:schemeClr>
                </a:solidFill>
              </a:defRPr>
            </a:lvl1pPr>
            <a:lvl2pPr marL="544245" indent="0">
              <a:buNone/>
              <a:defRPr/>
            </a:lvl2pPr>
          </a:lstStyle>
          <a:p>
            <a:pPr lvl="0"/>
            <a:r>
              <a:rPr lang="en-US" dirty="0"/>
              <a:t>Edit Master Text Styles</a:t>
            </a:r>
          </a:p>
        </p:txBody>
      </p:sp>
      <p:sp>
        <p:nvSpPr>
          <p:cNvPr id="5122" name="Rectangle 2"/>
          <p:cNvSpPr>
            <a:spLocks noGrp="1" noChangeArrowheads="1"/>
          </p:cNvSpPr>
          <p:nvPr>
            <p:ph type="ctrTitle"/>
          </p:nvPr>
        </p:nvSpPr>
        <p:spPr>
          <a:xfrm>
            <a:off x="8382000" y="2476502"/>
            <a:ext cx="3311525" cy="1128765"/>
          </a:xfrm>
        </p:spPr>
        <p:txBody>
          <a:bodyPr anchor="b" anchorCtr="0"/>
          <a:lstStyle>
            <a:lvl1pPr algn="r">
              <a:defRPr sz="2667">
                <a:solidFill>
                  <a:schemeClr val="tx1"/>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8653263" y="3657109"/>
            <a:ext cx="2913263" cy="108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reeform 43"/>
          <p:cNvSpPr/>
          <p:nvPr userDrawn="1"/>
        </p:nvSpPr>
        <p:spPr>
          <a:xfrm>
            <a:off x="273600" y="254401"/>
            <a:ext cx="6406301" cy="6378681"/>
          </a:xfrm>
          <a:custGeom>
            <a:avLst/>
            <a:gdLst>
              <a:gd name="connsiteX0" fmla="*/ 3023874 w 4804726"/>
              <a:gd name="connsiteY0" fmla="*/ 3708351 h 4784011"/>
              <a:gd name="connsiteX1" fmla="*/ 3561704 w 4804726"/>
              <a:gd name="connsiteY1" fmla="*/ 4246181 h 4784011"/>
              <a:gd name="connsiteX2" fmla="*/ 3023874 w 4804726"/>
              <a:gd name="connsiteY2" fmla="*/ 4784011 h 4784011"/>
              <a:gd name="connsiteX3" fmla="*/ 2486044 w 4804726"/>
              <a:gd name="connsiteY3" fmla="*/ 4246181 h 4784011"/>
              <a:gd name="connsiteX4" fmla="*/ 3023874 w 4804726"/>
              <a:gd name="connsiteY4" fmla="*/ 3708351 h 4784011"/>
              <a:gd name="connsiteX5" fmla="*/ 1780852 w 4804726"/>
              <a:gd name="connsiteY5" fmla="*/ 3708351 h 4784011"/>
              <a:gd name="connsiteX6" fmla="*/ 2318682 w 4804726"/>
              <a:gd name="connsiteY6" fmla="*/ 4246181 h 4784011"/>
              <a:gd name="connsiteX7" fmla="*/ 1780852 w 4804726"/>
              <a:gd name="connsiteY7" fmla="*/ 4784011 h 4784011"/>
              <a:gd name="connsiteX8" fmla="*/ 1243022 w 4804726"/>
              <a:gd name="connsiteY8" fmla="*/ 4246181 h 4784011"/>
              <a:gd name="connsiteX9" fmla="*/ 1780852 w 4804726"/>
              <a:gd name="connsiteY9" fmla="*/ 3708351 h 4784011"/>
              <a:gd name="connsiteX10" fmla="*/ 537830 w 4804726"/>
              <a:gd name="connsiteY10" fmla="*/ 3708351 h 4784011"/>
              <a:gd name="connsiteX11" fmla="*/ 1075661 w 4804726"/>
              <a:gd name="connsiteY11" fmla="*/ 4246181 h 4784011"/>
              <a:gd name="connsiteX12" fmla="*/ 537830 w 4804726"/>
              <a:gd name="connsiteY12" fmla="*/ 4784011 h 4784011"/>
              <a:gd name="connsiteX13" fmla="*/ 0 w 4804726"/>
              <a:gd name="connsiteY13" fmla="*/ 4246181 h 4784011"/>
              <a:gd name="connsiteX14" fmla="*/ 537830 w 4804726"/>
              <a:gd name="connsiteY14" fmla="*/ 3708351 h 4784011"/>
              <a:gd name="connsiteX15" fmla="*/ 4266896 w 4804726"/>
              <a:gd name="connsiteY15" fmla="*/ 3704800 h 4784011"/>
              <a:gd name="connsiteX16" fmla="*/ 4804726 w 4804726"/>
              <a:gd name="connsiteY16" fmla="*/ 4242630 h 4784011"/>
              <a:gd name="connsiteX17" fmla="*/ 4266896 w 4804726"/>
              <a:gd name="connsiteY17" fmla="*/ 4780460 h 4784011"/>
              <a:gd name="connsiteX18" fmla="*/ 3729066 w 4804726"/>
              <a:gd name="connsiteY18" fmla="*/ 4242630 h 4784011"/>
              <a:gd name="connsiteX19" fmla="*/ 4266896 w 4804726"/>
              <a:gd name="connsiteY19" fmla="*/ 3704800 h 4784011"/>
              <a:gd name="connsiteX20" fmla="*/ 3023874 w 4804726"/>
              <a:gd name="connsiteY20" fmla="*/ 2473418 h 4784011"/>
              <a:gd name="connsiteX21" fmla="*/ 3561704 w 4804726"/>
              <a:gd name="connsiteY21" fmla="*/ 3011248 h 4784011"/>
              <a:gd name="connsiteX22" fmla="*/ 3023874 w 4804726"/>
              <a:gd name="connsiteY22" fmla="*/ 3549078 h 4784011"/>
              <a:gd name="connsiteX23" fmla="*/ 2486044 w 4804726"/>
              <a:gd name="connsiteY23" fmla="*/ 3011248 h 4784011"/>
              <a:gd name="connsiteX24" fmla="*/ 3023874 w 4804726"/>
              <a:gd name="connsiteY24" fmla="*/ 2473418 h 4784011"/>
              <a:gd name="connsiteX25" fmla="*/ 1780853 w 4804726"/>
              <a:gd name="connsiteY25" fmla="*/ 2473418 h 4784011"/>
              <a:gd name="connsiteX26" fmla="*/ 2318682 w 4804726"/>
              <a:gd name="connsiteY26" fmla="*/ 3011248 h 4784011"/>
              <a:gd name="connsiteX27" fmla="*/ 1780853 w 4804726"/>
              <a:gd name="connsiteY27" fmla="*/ 3549078 h 4784011"/>
              <a:gd name="connsiteX28" fmla="*/ 1243023 w 4804726"/>
              <a:gd name="connsiteY28" fmla="*/ 3011248 h 4784011"/>
              <a:gd name="connsiteX29" fmla="*/ 1780853 w 4804726"/>
              <a:gd name="connsiteY29" fmla="*/ 2473418 h 4784011"/>
              <a:gd name="connsiteX30" fmla="*/ 537831 w 4804726"/>
              <a:gd name="connsiteY30" fmla="*/ 2473418 h 4784011"/>
              <a:gd name="connsiteX31" fmla="*/ 1075661 w 4804726"/>
              <a:gd name="connsiteY31" fmla="*/ 3011248 h 4784011"/>
              <a:gd name="connsiteX32" fmla="*/ 537831 w 4804726"/>
              <a:gd name="connsiteY32" fmla="*/ 3549078 h 4784011"/>
              <a:gd name="connsiteX33" fmla="*/ 1 w 4804726"/>
              <a:gd name="connsiteY33" fmla="*/ 3011248 h 4784011"/>
              <a:gd name="connsiteX34" fmla="*/ 537831 w 4804726"/>
              <a:gd name="connsiteY34" fmla="*/ 2473418 h 4784011"/>
              <a:gd name="connsiteX35" fmla="*/ 4266896 w 4804726"/>
              <a:gd name="connsiteY35" fmla="*/ 2469867 h 4784011"/>
              <a:gd name="connsiteX36" fmla="*/ 4804726 w 4804726"/>
              <a:gd name="connsiteY36" fmla="*/ 3007697 h 4784011"/>
              <a:gd name="connsiteX37" fmla="*/ 4266896 w 4804726"/>
              <a:gd name="connsiteY37" fmla="*/ 3545527 h 4784011"/>
              <a:gd name="connsiteX38" fmla="*/ 3729066 w 4804726"/>
              <a:gd name="connsiteY38" fmla="*/ 3007697 h 4784011"/>
              <a:gd name="connsiteX39" fmla="*/ 4266896 w 4804726"/>
              <a:gd name="connsiteY39" fmla="*/ 2469867 h 4784011"/>
              <a:gd name="connsiteX40" fmla="*/ 3023874 w 4804726"/>
              <a:gd name="connsiteY40" fmla="*/ 1238485 h 4784011"/>
              <a:gd name="connsiteX41" fmla="*/ 3561704 w 4804726"/>
              <a:gd name="connsiteY41" fmla="*/ 1776315 h 4784011"/>
              <a:gd name="connsiteX42" fmla="*/ 3023874 w 4804726"/>
              <a:gd name="connsiteY42" fmla="*/ 2314144 h 4784011"/>
              <a:gd name="connsiteX43" fmla="*/ 2486044 w 4804726"/>
              <a:gd name="connsiteY43" fmla="*/ 1776315 h 4784011"/>
              <a:gd name="connsiteX44" fmla="*/ 3023874 w 4804726"/>
              <a:gd name="connsiteY44" fmla="*/ 1238485 h 4784011"/>
              <a:gd name="connsiteX45" fmla="*/ 1780853 w 4804726"/>
              <a:gd name="connsiteY45" fmla="*/ 1238485 h 4784011"/>
              <a:gd name="connsiteX46" fmla="*/ 2318682 w 4804726"/>
              <a:gd name="connsiteY46" fmla="*/ 1776315 h 4784011"/>
              <a:gd name="connsiteX47" fmla="*/ 1780853 w 4804726"/>
              <a:gd name="connsiteY47" fmla="*/ 2314144 h 4784011"/>
              <a:gd name="connsiteX48" fmla="*/ 1243023 w 4804726"/>
              <a:gd name="connsiteY48" fmla="*/ 1776315 h 4784011"/>
              <a:gd name="connsiteX49" fmla="*/ 1780853 w 4804726"/>
              <a:gd name="connsiteY49" fmla="*/ 1238485 h 4784011"/>
              <a:gd name="connsiteX50" fmla="*/ 537831 w 4804726"/>
              <a:gd name="connsiteY50" fmla="*/ 1238485 h 4784011"/>
              <a:gd name="connsiteX51" fmla="*/ 1075661 w 4804726"/>
              <a:gd name="connsiteY51" fmla="*/ 1776315 h 4784011"/>
              <a:gd name="connsiteX52" fmla="*/ 537831 w 4804726"/>
              <a:gd name="connsiteY52" fmla="*/ 2314144 h 4784011"/>
              <a:gd name="connsiteX53" fmla="*/ 1 w 4804726"/>
              <a:gd name="connsiteY53" fmla="*/ 1776315 h 4784011"/>
              <a:gd name="connsiteX54" fmla="*/ 537831 w 4804726"/>
              <a:gd name="connsiteY54" fmla="*/ 1238485 h 4784011"/>
              <a:gd name="connsiteX55" fmla="*/ 4266896 w 4804726"/>
              <a:gd name="connsiteY55" fmla="*/ 1234934 h 4784011"/>
              <a:gd name="connsiteX56" fmla="*/ 4804726 w 4804726"/>
              <a:gd name="connsiteY56" fmla="*/ 1772764 h 4784011"/>
              <a:gd name="connsiteX57" fmla="*/ 4266896 w 4804726"/>
              <a:gd name="connsiteY57" fmla="*/ 2310593 h 4784011"/>
              <a:gd name="connsiteX58" fmla="*/ 3729066 w 4804726"/>
              <a:gd name="connsiteY58" fmla="*/ 1772764 h 4784011"/>
              <a:gd name="connsiteX59" fmla="*/ 4266896 w 4804726"/>
              <a:gd name="connsiteY59" fmla="*/ 1234934 h 4784011"/>
              <a:gd name="connsiteX60" fmla="*/ 1780854 w 4804726"/>
              <a:gd name="connsiteY60" fmla="*/ 3551 h 4784011"/>
              <a:gd name="connsiteX61" fmla="*/ 2318682 w 4804726"/>
              <a:gd name="connsiteY61" fmla="*/ 541381 h 4784011"/>
              <a:gd name="connsiteX62" fmla="*/ 1780854 w 4804726"/>
              <a:gd name="connsiteY62" fmla="*/ 1079211 h 4784011"/>
              <a:gd name="connsiteX63" fmla="*/ 1243023 w 4804726"/>
              <a:gd name="connsiteY63" fmla="*/ 541381 h 4784011"/>
              <a:gd name="connsiteX64" fmla="*/ 1780854 w 4804726"/>
              <a:gd name="connsiteY64" fmla="*/ 3551 h 4784011"/>
              <a:gd name="connsiteX65" fmla="*/ 537831 w 4804726"/>
              <a:gd name="connsiteY65" fmla="*/ 3551 h 4784011"/>
              <a:gd name="connsiteX66" fmla="*/ 1075661 w 4804726"/>
              <a:gd name="connsiteY66" fmla="*/ 541381 h 4784011"/>
              <a:gd name="connsiteX67" fmla="*/ 537831 w 4804726"/>
              <a:gd name="connsiteY67" fmla="*/ 1079211 h 4784011"/>
              <a:gd name="connsiteX68" fmla="*/ 1 w 4804726"/>
              <a:gd name="connsiteY68" fmla="*/ 541381 h 4784011"/>
              <a:gd name="connsiteX69" fmla="*/ 537831 w 4804726"/>
              <a:gd name="connsiteY69" fmla="*/ 3551 h 4784011"/>
              <a:gd name="connsiteX70" fmla="*/ 3023874 w 4804726"/>
              <a:gd name="connsiteY70" fmla="*/ 3551 h 4784011"/>
              <a:gd name="connsiteX71" fmla="*/ 3561704 w 4804726"/>
              <a:gd name="connsiteY71" fmla="*/ 541381 h 4784011"/>
              <a:gd name="connsiteX72" fmla="*/ 3023874 w 4804726"/>
              <a:gd name="connsiteY72" fmla="*/ 1079211 h 4784011"/>
              <a:gd name="connsiteX73" fmla="*/ 2486044 w 4804726"/>
              <a:gd name="connsiteY73" fmla="*/ 541381 h 4784011"/>
              <a:gd name="connsiteX74" fmla="*/ 3023874 w 4804726"/>
              <a:gd name="connsiteY74" fmla="*/ 3551 h 4784011"/>
              <a:gd name="connsiteX75" fmla="*/ 4266896 w 4804726"/>
              <a:gd name="connsiteY75" fmla="*/ 0 h 4784011"/>
              <a:gd name="connsiteX76" fmla="*/ 4804726 w 4804726"/>
              <a:gd name="connsiteY76" fmla="*/ 537830 h 4784011"/>
              <a:gd name="connsiteX77" fmla="*/ 4266896 w 4804726"/>
              <a:gd name="connsiteY77" fmla="*/ 1075660 h 4784011"/>
              <a:gd name="connsiteX78" fmla="*/ 3729066 w 4804726"/>
              <a:gd name="connsiteY78" fmla="*/ 537830 h 4784011"/>
              <a:gd name="connsiteX79" fmla="*/ 4266896 w 4804726"/>
              <a:gd name="connsiteY79" fmla="*/ 0 h 478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04726" h="4784011">
                <a:moveTo>
                  <a:pt x="3023874" y="3708351"/>
                </a:moveTo>
                <a:cubicBezTo>
                  <a:pt x="3320909" y="3708351"/>
                  <a:pt x="3561704" y="3949146"/>
                  <a:pt x="3561704" y="4246181"/>
                </a:cubicBezTo>
                <a:cubicBezTo>
                  <a:pt x="3561704" y="4543216"/>
                  <a:pt x="3320909" y="4784011"/>
                  <a:pt x="3023874" y="4784011"/>
                </a:cubicBezTo>
                <a:cubicBezTo>
                  <a:pt x="2726839" y="4784011"/>
                  <a:pt x="2486044" y="4543216"/>
                  <a:pt x="2486044" y="4246181"/>
                </a:cubicBezTo>
                <a:cubicBezTo>
                  <a:pt x="2486044" y="3949146"/>
                  <a:pt x="2726839" y="3708351"/>
                  <a:pt x="3023874" y="3708351"/>
                </a:cubicBezTo>
                <a:close/>
                <a:moveTo>
                  <a:pt x="1780852" y="3708351"/>
                </a:moveTo>
                <a:cubicBezTo>
                  <a:pt x="2077887" y="3708351"/>
                  <a:pt x="2318682" y="3949146"/>
                  <a:pt x="2318682" y="4246181"/>
                </a:cubicBezTo>
                <a:cubicBezTo>
                  <a:pt x="2318682" y="4543216"/>
                  <a:pt x="2077887" y="4784011"/>
                  <a:pt x="1780852" y="4784011"/>
                </a:cubicBezTo>
                <a:cubicBezTo>
                  <a:pt x="1483817" y="4784011"/>
                  <a:pt x="1243022" y="4543216"/>
                  <a:pt x="1243022" y="4246181"/>
                </a:cubicBezTo>
                <a:cubicBezTo>
                  <a:pt x="1243022" y="3949146"/>
                  <a:pt x="1483817" y="3708351"/>
                  <a:pt x="1780852" y="3708351"/>
                </a:cubicBezTo>
                <a:close/>
                <a:moveTo>
                  <a:pt x="537830" y="3708351"/>
                </a:moveTo>
                <a:cubicBezTo>
                  <a:pt x="834865" y="3708351"/>
                  <a:pt x="1075661" y="3949146"/>
                  <a:pt x="1075661" y="4246181"/>
                </a:cubicBezTo>
                <a:cubicBezTo>
                  <a:pt x="1075661" y="4543216"/>
                  <a:pt x="834865" y="4784011"/>
                  <a:pt x="537830" y="4784011"/>
                </a:cubicBezTo>
                <a:cubicBezTo>
                  <a:pt x="240795" y="4784011"/>
                  <a:pt x="0" y="4543216"/>
                  <a:pt x="0" y="4246181"/>
                </a:cubicBezTo>
                <a:cubicBezTo>
                  <a:pt x="0" y="3949146"/>
                  <a:pt x="240795" y="3708351"/>
                  <a:pt x="537830" y="3708351"/>
                </a:cubicBezTo>
                <a:close/>
                <a:moveTo>
                  <a:pt x="4266896" y="3704800"/>
                </a:moveTo>
                <a:cubicBezTo>
                  <a:pt x="4563931" y="3704800"/>
                  <a:pt x="4804726" y="3945595"/>
                  <a:pt x="4804726" y="4242630"/>
                </a:cubicBezTo>
                <a:cubicBezTo>
                  <a:pt x="4804726" y="4539665"/>
                  <a:pt x="4563931" y="4780460"/>
                  <a:pt x="4266896" y="4780460"/>
                </a:cubicBezTo>
                <a:cubicBezTo>
                  <a:pt x="3969861" y="4780460"/>
                  <a:pt x="3729066" y="4539665"/>
                  <a:pt x="3729066" y="4242630"/>
                </a:cubicBezTo>
                <a:cubicBezTo>
                  <a:pt x="3729066" y="3945595"/>
                  <a:pt x="3969861" y="3704800"/>
                  <a:pt x="4266896" y="3704800"/>
                </a:cubicBezTo>
                <a:close/>
                <a:moveTo>
                  <a:pt x="3023874" y="2473418"/>
                </a:moveTo>
                <a:cubicBezTo>
                  <a:pt x="3320909" y="2473418"/>
                  <a:pt x="3561704" y="2714213"/>
                  <a:pt x="3561704" y="3011248"/>
                </a:cubicBezTo>
                <a:cubicBezTo>
                  <a:pt x="3561704" y="3308283"/>
                  <a:pt x="3320909" y="3549078"/>
                  <a:pt x="3023874" y="3549078"/>
                </a:cubicBezTo>
                <a:cubicBezTo>
                  <a:pt x="2726839" y="3549078"/>
                  <a:pt x="2486044" y="3308283"/>
                  <a:pt x="2486044" y="3011248"/>
                </a:cubicBezTo>
                <a:cubicBezTo>
                  <a:pt x="2486044" y="2714213"/>
                  <a:pt x="2726839" y="2473418"/>
                  <a:pt x="3023874" y="2473418"/>
                </a:cubicBezTo>
                <a:close/>
                <a:moveTo>
                  <a:pt x="1780853" y="2473418"/>
                </a:moveTo>
                <a:cubicBezTo>
                  <a:pt x="2077887" y="2473418"/>
                  <a:pt x="2318682" y="2714213"/>
                  <a:pt x="2318682" y="3011248"/>
                </a:cubicBezTo>
                <a:cubicBezTo>
                  <a:pt x="2318682" y="3308283"/>
                  <a:pt x="2077887" y="3549078"/>
                  <a:pt x="1780853" y="3549078"/>
                </a:cubicBezTo>
                <a:cubicBezTo>
                  <a:pt x="1483818" y="3549078"/>
                  <a:pt x="1243023" y="3308283"/>
                  <a:pt x="1243023" y="3011248"/>
                </a:cubicBezTo>
                <a:cubicBezTo>
                  <a:pt x="1243023" y="2714213"/>
                  <a:pt x="1483818" y="2473418"/>
                  <a:pt x="1780853" y="2473418"/>
                </a:cubicBezTo>
                <a:close/>
                <a:moveTo>
                  <a:pt x="537831" y="2473418"/>
                </a:moveTo>
                <a:cubicBezTo>
                  <a:pt x="834866" y="2473418"/>
                  <a:pt x="1075661" y="2714213"/>
                  <a:pt x="1075661" y="3011248"/>
                </a:cubicBezTo>
                <a:cubicBezTo>
                  <a:pt x="1075661" y="3308283"/>
                  <a:pt x="834866" y="3549078"/>
                  <a:pt x="537831" y="3549078"/>
                </a:cubicBezTo>
                <a:cubicBezTo>
                  <a:pt x="240796" y="3549078"/>
                  <a:pt x="1" y="3308283"/>
                  <a:pt x="1" y="3011248"/>
                </a:cubicBezTo>
                <a:cubicBezTo>
                  <a:pt x="1" y="2714213"/>
                  <a:pt x="240796" y="2473418"/>
                  <a:pt x="537831" y="2473418"/>
                </a:cubicBezTo>
                <a:close/>
                <a:moveTo>
                  <a:pt x="4266896" y="2469867"/>
                </a:moveTo>
                <a:cubicBezTo>
                  <a:pt x="4563931" y="2469867"/>
                  <a:pt x="4804726" y="2710662"/>
                  <a:pt x="4804726" y="3007697"/>
                </a:cubicBezTo>
                <a:cubicBezTo>
                  <a:pt x="4804726" y="3304732"/>
                  <a:pt x="4563931" y="3545527"/>
                  <a:pt x="4266896" y="3545527"/>
                </a:cubicBezTo>
                <a:cubicBezTo>
                  <a:pt x="3969861" y="3545527"/>
                  <a:pt x="3729066" y="3304732"/>
                  <a:pt x="3729066" y="3007697"/>
                </a:cubicBezTo>
                <a:cubicBezTo>
                  <a:pt x="3729066" y="2710662"/>
                  <a:pt x="3969861" y="2469867"/>
                  <a:pt x="4266896" y="2469867"/>
                </a:cubicBezTo>
                <a:close/>
                <a:moveTo>
                  <a:pt x="3023874" y="1238485"/>
                </a:moveTo>
                <a:cubicBezTo>
                  <a:pt x="3320909" y="1238485"/>
                  <a:pt x="3561704" y="1479279"/>
                  <a:pt x="3561704" y="1776315"/>
                </a:cubicBezTo>
                <a:cubicBezTo>
                  <a:pt x="3561704" y="2073349"/>
                  <a:pt x="3320909" y="2314144"/>
                  <a:pt x="3023874" y="2314144"/>
                </a:cubicBezTo>
                <a:cubicBezTo>
                  <a:pt x="2726839" y="2314144"/>
                  <a:pt x="2486044" y="2073349"/>
                  <a:pt x="2486044" y="1776315"/>
                </a:cubicBezTo>
                <a:cubicBezTo>
                  <a:pt x="2486044" y="1479279"/>
                  <a:pt x="2726839" y="1238485"/>
                  <a:pt x="3023874" y="1238485"/>
                </a:cubicBezTo>
                <a:close/>
                <a:moveTo>
                  <a:pt x="1780853" y="1238485"/>
                </a:moveTo>
                <a:cubicBezTo>
                  <a:pt x="2077887" y="1238485"/>
                  <a:pt x="2318682" y="1479279"/>
                  <a:pt x="2318682" y="1776315"/>
                </a:cubicBezTo>
                <a:cubicBezTo>
                  <a:pt x="2318682" y="2073349"/>
                  <a:pt x="2077887" y="2314144"/>
                  <a:pt x="1780853" y="2314144"/>
                </a:cubicBezTo>
                <a:cubicBezTo>
                  <a:pt x="1483818" y="2314144"/>
                  <a:pt x="1243023" y="2073349"/>
                  <a:pt x="1243023" y="1776315"/>
                </a:cubicBezTo>
                <a:cubicBezTo>
                  <a:pt x="1243023" y="1479279"/>
                  <a:pt x="1483818" y="1238485"/>
                  <a:pt x="1780853" y="1238485"/>
                </a:cubicBezTo>
                <a:close/>
                <a:moveTo>
                  <a:pt x="537831" y="1238485"/>
                </a:moveTo>
                <a:cubicBezTo>
                  <a:pt x="834866" y="1238485"/>
                  <a:pt x="1075661" y="1479279"/>
                  <a:pt x="1075661" y="1776315"/>
                </a:cubicBezTo>
                <a:cubicBezTo>
                  <a:pt x="1075661" y="2073349"/>
                  <a:pt x="834866" y="2314144"/>
                  <a:pt x="537831" y="2314144"/>
                </a:cubicBezTo>
                <a:cubicBezTo>
                  <a:pt x="240796" y="2314144"/>
                  <a:pt x="1" y="2073349"/>
                  <a:pt x="1" y="1776315"/>
                </a:cubicBezTo>
                <a:cubicBezTo>
                  <a:pt x="1" y="1479279"/>
                  <a:pt x="240796" y="1238485"/>
                  <a:pt x="537831" y="1238485"/>
                </a:cubicBezTo>
                <a:close/>
                <a:moveTo>
                  <a:pt x="4266896" y="1234934"/>
                </a:moveTo>
                <a:cubicBezTo>
                  <a:pt x="4563931" y="1234934"/>
                  <a:pt x="4804726" y="1475729"/>
                  <a:pt x="4804726" y="1772764"/>
                </a:cubicBezTo>
                <a:cubicBezTo>
                  <a:pt x="4804726" y="2069798"/>
                  <a:pt x="4563931" y="2310593"/>
                  <a:pt x="4266896" y="2310593"/>
                </a:cubicBezTo>
                <a:cubicBezTo>
                  <a:pt x="3969861" y="2310593"/>
                  <a:pt x="3729066" y="2069798"/>
                  <a:pt x="3729066" y="1772764"/>
                </a:cubicBezTo>
                <a:cubicBezTo>
                  <a:pt x="3729066" y="1475729"/>
                  <a:pt x="3969861" y="1234934"/>
                  <a:pt x="4266896" y="1234934"/>
                </a:cubicBezTo>
                <a:close/>
                <a:moveTo>
                  <a:pt x="1780854" y="3551"/>
                </a:moveTo>
                <a:cubicBezTo>
                  <a:pt x="2077887" y="3551"/>
                  <a:pt x="2318682" y="244346"/>
                  <a:pt x="2318682" y="541381"/>
                </a:cubicBezTo>
                <a:cubicBezTo>
                  <a:pt x="2318682" y="838416"/>
                  <a:pt x="2077887" y="1079211"/>
                  <a:pt x="1780854" y="1079211"/>
                </a:cubicBezTo>
                <a:cubicBezTo>
                  <a:pt x="1483818" y="1079211"/>
                  <a:pt x="1243023" y="838416"/>
                  <a:pt x="1243023" y="541381"/>
                </a:cubicBezTo>
                <a:cubicBezTo>
                  <a:pt x="1243023" y="244346"/>
                  <a:pt x="1483818" y="3551"/>
                  <a:pt x="1780854" y="3551"/>
                </a:cubicBezTo>
                <a:close/>
                <a:moveTo>
                  <a:pt x="537831" y="3551"/>
                </a:moveTo>
                <a:cubicBezTo>
                  <a:pt x="834866" y="3551"/>
                  <a:pt x="1075661" y="244346"/>
                  <a:pt x="1075661" y="541381"/>
                </a:cubicBezTo>
                <a:cubicBezTo>
                  <a:pt x="1075661" y="838416"/>
                  <a:pt x="834866" y="1079211"/>
                  <a:pt x="537831" y="1079211"/>
                </a:cubicBezTo>
                <a:cubicBezTo>
                  <a:pt x="240796" y="1079211"/>
                  <a:pt x="1" y="838416"/>
                  <a:pt x="1" y="541381"/>
                </a:cubicBezTo>
                <a:cubicBezTo>
                  <a:pt x="1" y="244346"/>
                  <a:pt x="240796" y="3551"/>
                  <a:pt x="537831" y="3551"/>
                </a:cubicBezTo>
                <a:close/>
                <a:moveTo>
                  <a:pt x="3023874" y="3551"/>
                </a:moveTo>
                <a:cubicBezTo>
                  <a:pt x="3320909" y="3551"/>
                  <a:pt x="3561704" y="244346"/>
                  <a:pt x="3561704" y="541381"/>
                </a:cubicBezTo>
                <a:cubicBezTo>
                  <a:pt x="3561704" y="838416"/>
                  <a:pt x="3320909" y="1079211"/>
                  <a:pt x="3023874" y="1079211"/>
                </a:cubicBezTo>
                <a:cubicBezTo>
                  <a:pt x="2726839" y="1079211"/>
                  <a:pt x="2486044" y="838416"/>
                  <a:pt x="2486044" y="541381"/>
                </a:cubicBezTo>
                <a:cubicBezTo>
                  <a:pt x="2486044" y="244346"/>
                  <a:pt x="2726839" y="3551"/>
                  <a:pt x="3023874" y="3551"/>
                </a:cubicBezTo>
                <a:close/>
                <a:moveTo>
                  <a:pt x="4266896" y="0"/>
                </a:moveTo>
                <a:cubicBezTo>
                  <a:pt x="4563931" y="0"/>
                  <a:pt x="4804726" y="240795"/>
                  <a:pt x="4804726" y="537830"/>
                </a:cubicBezTo>
                <a:cubicBezTo>
                  <a:pt x="4804726" y="834865"/>
                  <a:pt x="4563931" y="1075660"/>
                  <a:pt x="4266896" y="1075660"/>
                </a:cubicBezTo>
                <a:cubicBezTo>
                  <a:pt x="3969861" y="1075660"/>
                  <a:pt x="3729066" y="834865"/>
                  <a:pt x="3729066" y="537830"/>
                </a:cubicBezTo>
                <a:cubicBezTo>
                  <a:pt x="3729066" y="240795"/>
                  <a:pt x="3969861" y="0"/>
                  <a:pt x="4266896" y="0"/>
                </a:cubicBezTo>
                <a:close/>
              </a:path>
            </a:pathLst>
          </a:custGeom>
          <a:blipFill dpi="0" rotWithShape="1">
            <a:blip r:embed="rId2" cstate="screen">
              <a:alphaModFix amt="70000"/>
              <a:extLst>
                <a:ext uri="{28A0092B-C50C-407E-A947-70E740481C1C}">
                  <a14:useLocalDpi xmlns:a14="http://schemas.microsoft.com/office/drawing/2010/main"/>
                </a:ext>
              </a:extLst>
            </a:blip>
            <a:srcRec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2" name="Slide Number Placeholder 1">
            <a:extLst>
              <a:ext uri="{FF2B5EF4-FFF2-40B4-BE49-F238E27FC236}">
                <a16:creationId xmlns:a16="http://schemas.microsoft.com/office/drawing/2014/main" id="{BE78E2F5-12DF-47AC-995C-323583A207E8}"/>
              </a:ext>
            </a:extLst>
          </p:cNvPr>
          <p:cNvSpPr>
            <a:spLocks noGrp="1"/>
          </p:cNvSpPr>
          <p:nvPr>
            <p:ph type="sldNum" sz="quarter" idx="11"/>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06399499"/>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FADE">
    <p:bg>
      <p:bgPr>
        <a:solidFill>
          <a:schemeClr val="bg1"/>
        </a:solidFill>
        <a:effectLst/>
      </p:bgPr>
    </p:bg>
    <p:spTree>
      <p:nvGrpSpPr>
        <p:cNvPr id="1" name=""/>
        <p:cNvGrpSpPr/>
        <p:nvPr/>
      </p:nvGrpSpPr>
      <p:grpSpPr>
        <a:xfrm>
          <a:off x="0" y="0"/>
          <a:ext cx="0" cy="0"/>
          <a:chOff x="0" y="0"/>
          <a:chExt cx="0" cy="0"/>
        </a:xfrm>
      </p:grpSpPr>
      <p:sp>
        <p:nvSpPr>
          <p:cNvPr id="11" name="Freeform 10"/>
          <p:cNvSpPr/>
          <p:nvPr userDrawn="1"/>
        </p:nvSpPr>
        <p:spPr>
          <a:xfrm>
            <a:off x="274084" y="254977"/>
            <a:ext cx="6406301" cy="6378681"/>
          </a:xfrm>
          <a:custGeom>
            <a:avLst/>
            <a:gdLst>
              <a:gd name="connsiteX0" fmla="*/ 3023874 w 4804726"/>
              <a:gd name="connsiteY0" fmla="*/ 3708351 h 4784011"/>
              <a:gd name="connsiteX1" fmla="*/ 3561704 w 4804726"/>
              <a:gd name="connsiteY1" fmla="*/ 4246181 h 4784011"/>
              <a:gd name="connsiteX2" fmla="*/ 3023874 w 4804726"/>
              <a:gd name="connsiteY2" fmla="*/ 4784011 h 4784011"/>
              <a:gd name="connsiteX3" fmla="*/ 2486044 w 4804726"/>
              <a:gd name="connsiteY3" fmla="*/ 4246181 h 4784011"/>
              <a:gd name="connsiteX4" fmla="*/ 3023874 w 4804726"/>
              <a:gd name="connsiteY4" fmla="*/ 3708351 h 4784011"/>
              <a:gd name="connsiteX5" fmla="*/ 1780852 w 4804726"/>
              <a:gd name="connsiteY5" fmla="*/ 3708351 h 4784011"/>
              <a:gd name="connsiteX6" fmla="*/ 2318682 w 4804726"/>
              <a:gd name="connsiteY6" fmla="*/ 4246181 h 4784011"/>
              <a:gd name="connsiteX7" fmla="*/ 1780852 w 4804726"/>
              <a:gd name="connsiteY7" fmla="*/ 4784011 h 4784011"/>
              <a:gd name="connsiteX8" fmla="*/ 1243022 w 4804726"/>
              <a:gd name="connsiteY8" fmla="*/ 4246181 h 4784011"/>
              <a:gd name="connsiteX9" fmla="*/ 1780852 w 4804726"/>
              <a:gd name="connsiteY9" fmla="*/ 3708351 h 4784011"/>
              <a:gd name="connsiteX10" fmla="*/ 537830 w 4804726"/>
              <a:gd name="connsiteY10" fmla="*/ 3708351 h 4784011"/>
              <a:gd name="connsiteX11" fmla="*/ 1075661 w 4804726"/>
              <a:gd name="connsiteY11" fmla="*/ 4246181 h 4784011"/>
              <a:gd name="connsiteX12" fmla="*/ 537830 w 4804726"/>
              <a:gd name="connsiteY12" fmla="*/ 4784011 h 4784011"/>
              <a:gd name="connsiteX13" fmla="*/ 0 w 4804726"/>
              <a:gd name="connsiteY13" fmla="*/ 4246181 h 4784011"/>
              <a:gd name="connsiteX14" fmla="*/ 537830 w 4804726"/>
              <a:gd name="connsiteY14" fmla="*/ 3708351 h 4784011"/>
              <a:gd name="connsiteX15" fmla="*/ 4266896 w 4804726"/>
              <a:gd name="connsiteY15" fmla="*/ 3704800 h 4784011"/>
              <a:gd name="connsiteX16" fmla="*/ 4804726 w 4804726"/>
              <a:gd name="connsiteY16" fmla="*/ 4242630 h 4784011"/>
              <a:gd name="connsiteX17" fmla="*/ 4266896 w 4804726"/>
              <a:gd name="connsiteY17" fmla="*/ 4780460 h 4784011"/>
              <a:gd name="connsiteX18" fmla="*/ 3729066 w 4804726"/>
              <a:gd name="connsiteY18" fmla="*/ 4242630 h 4784011"/>
              <a:gd name="connsiteX19" fmla="*/ 4266896 w 4804726"/>
              <a:gd name="connsiteY19" fmla="*/ 3704800 h 4784011"/>
              <a:gd name="connsiteX20" fmla="*/ 3023874 w 4804726"/>
              <a:gd name="connsiteY20" fmla="*/ 2473418 h 4784011"/>
              <a:gd name="connsiteX21" fmla="*/ 3561704 w 4804726"/>
              <a:gd name="connsiteY21" fmla="*/ 3011248 h 4784011"/>
              <a:gd name="connsiteX22" fmla="*/ 3023874 w 4804726"/>
              <a:gd name="connsiteY22" fmla="*/ 3549078 h 4784011"/>
              <a:gd name="connsiteX23" fmla="*/ 2486044 w 4804726"/>
              <a:gd name="connsiteY23" fmla="*/ 3011248 h 4784011"/>
              <a:gd name="connsiteX24" fmla="*/ 3023874 w 4804726"/>
              <a:gd name="connsiteY24" fmla="*/ 2473418 h 4784011"/>
              <a:gd name="connsiteX25" fmla="*/ 1780853 w 4804726"/>
              <a:gd name="connsiteY25" fmla="*/ 2473418 h 4784011"/>
              <a:gd name="connsiteX26" fmla="*/ 2318682 w 4804726"/>
              <a:gd name="connsiteY26" fmla="*/ 3011248 h 4784011"/>
              <a:gd name="connsiteX27" fmla="*/ 1780853 w 4804726"/>
              <a:gd name="connsiteY27" fmla="*/ 3549078 h 4784011"/>
              <a:gd name="connsiteX28" fmla="*/ 1243023 w 4804726"/>
              <a:gd name="connsiteY28" fmla="*/ 3011248 h 4784011"/>
              <a:gd name="connsiteX29" fmla="*/ 1780853 w 4804726"/>
              <a:gd name="connsiteY29" fmla="*/ 2473418 h 4784011"/>
              <a:gd name="connsiteX30" fmla="*/ 537831 w 4804726"/>
              <a:gd name="connsiteY30" fmla="*/ 2473418 h 4784011"/>
              <a:gd name="connsiteX31" fmla="*/ 1075661 w 4804726"/>
              <a:gd name="connsiteY31" fmla="*/ 3011248 h 4784011"/>
              <a:gd name="connsiteX32" fmla="*/ 537831 w 4804726"/>
              <a:gd name="connsiteY32" fmla="*/ 3549078 h 4784011"/>
              <a:gd name="connsiteX33" fmla="*/ 1 w 4804726"/>
              <a:gd name="connsiteY33" fmla="*/ 3011248 h 4784011"/>
              <a:gd name="connsiteX34" fmla="*/ 537831 w 4804726"/>
              <a:gd name="connsiteY34" fmla="*/ 2473418 h 4784011"/>
              <a:gd name="connsiteX35" fmla="*/ 4266896 w 4804726"/>
              <a:gd name="connsiteY35" fmla="*/ 2469867 h 4784011"/>
              <a:gd name="connsiteX36" fmla="*/ 4804726 w 4804726"/>
              <a:gd name="connsiteY36" fmla="*/ 3007697 h 4784011"/>
              <a:gd name="connsiteX37" fmla="*/ 4266896 w 4804726"/>
              <a:gd name="connsiteY37" fmla="*/ 3545527 h 4784011"/>
              <a:gd name="connsiteX38" fmla="*/ 3729066 w 4804726"/>
              <a:gd name="connsiteY38" fmla="*/ 3007697 h 4784011"/>
              <a:gd name="connsiteX39" fmla="*/ 4266896 w 4804726"/>
              <a:gd name="connsiteY39" fmla="*/ 2469867 h 4784011"/>
              <a:gd name="connsiteX40" fmla="*/ 3023874 w 4804726"/>
              <a:gd name="connsiteY40" fmla="*/ 1238485 h 4784011"/>
              <a:gd name="connsiteX41" fmla="*/ 3561704 w 4804726"/>
              <a:gd name="connsiteY41" fmla="*/ 1776315 h 4784011"/>
              <a:gd name="connsiteX42" fmla="*/ 3023874 w 4804726"/>
              <a:gd name="connsiteY42" fmla="*/ 2314144 h 4784011"/>
              <a:gd name="connsiteX43" fmla="*/ 2486044 w 4804726"/>
              <a:gd name="connsiteY43" fmla="*/ 1776315 h 4784011"/>
              <a:gd name="connsiteX44" fmla="*/ 3023874 w 4804726"/>
              <a:gd name="connsiteY44" fmla="*/ 1238485 h 4784011"/>
              <a:gd name="connsiteX45" fmla="*/ 1780853 w 4804726"/>
              <a:gd name="connsiteY45" fmla="*/ 1238485 h 4784011"/>
              <a:gd name="connsiteX46" fmla="*/ 2318682 w 4804726"/>
              <a:gd name="connsiteY46" fmla="*/ 1776315 h 4784011"/>
              <a:gd name="connsiteX47" fmla="*/ 1780853 w 4804726"/>
              <a:gd name="connsiteY47" fmla="*/ 2314144 h 4784011"/>
              <a:gd name="connsiteX48" fmla="*/ 1243023 w 4804726"/>
              <a:gd name="connsiteY48" fmla="*/ 1776315 h 4784011"/>
              <a:gd name="connsiteX49" fmla="*/ 1780853 w 4804726"/>
              <a:gd name="connsiteY49" fmla="*/ 1238485 h 4784011"/>
              <a:gd name="connsiteX50" fmla="*/ 537831 w 4804726"/>
              <a:gd name="connsiteY50" fmla="*/ 1238485 h 4784011"/>
              <a:gd name="connsiteX51" fmla="*/ 1075661 w 4804726"/>
              <a:gd name="connsiteY51" fmla="*/ 1776315 h 4784011"/>
              <a:gd name="connsiteX52" fmla="*/ 537831 w 4804726"/>
              <a:gd name="connsiteY52" fmla="*/ 2314144 h 4784011"/>
              <a:gd name="connsiteX53" fmla="*/ 1 w 4804726"/>
              <a:gd name="connsiteY53" fmla="*/ 1776315 h 4784011"/>
              <a:gd name="connsiteX54" fmla="*/ 537831 w 4804726"/>
              <a:gd name="connsiteY54" fmla="*/ 1238485 h 4784011"/>
              <a:gd name="connsiteX55" fmla="*/ 4266896 w 4804726"/>
              <a:gd name="connsiteY55" fmla="*/ 1234934 h 4784011"/>
              <a:gd name="connsiteX56" fmla="*/ 4804726 w 4804726"/>
              <a:gd name="connsiteY56" fmla="*/ 1772764 h 4784011"/>
              <a:gd name="connsiteX57" fmla="*/ 4266896 w 4804726"/>
              <a:gd name="connsiteY57" fmla="*/ 2310593 h 4784011"/>
              <a:gd name="connsiteX58" fmla="*/ 3729066 w 4804726"/>
              <a:gd name="connsiteY58" fmla="*/ 1772764 h 4784011"/>
              <a:gd name="connsiteX59" fmla="*/ 4266896 w 4804726"/>
              <a:gd name="connsiteY59" fmla="*/ 1234934 h 4784011"/>
              <a:gd name="connsiteX60" fmla="*/ 1780854 w 4804726"/>
              <a:gd name="connsiteY60" fmla="*/ 3551 h 4784011"/>
              <a:gd name="connsiteX61" fmla="*/ 2318682 w 4804726"/>
              <a:gd name="connsiteY61" fmla="*/ 541381 h 4784011"/>
              <a:gd name="connsiteX62" fmla="*/ 1780854 w 4804726"/>
              <a:gd name="connsiteY62" fmla="*/ 1079211 h 4784011"/>
              <a:gd name="connsiteX63" fmla="*/ 1243023 w 4804726"/>
              <a:gd name="connsiteY63" fmla="*/ 541381 h 4784011"/>
              <a:gd name="connsiteX64" fmla="*/ 1780854 w 4804726"/>
              <a:gd name="connsiteY64" fmla="*/ 3551 h 4784011"/>
              <a:gd name="connsiteX65" fmla="*/ 537831 w 4804726"/>
              <a:gd name="connsiteY65" fmla="*/ 3551 h 4784011"/>
              <a:gd name="connsiteX66" fmla="*/ 1075661 w 4804726"/>
              <a:gd name="connsiteY66" fmla="*/ 541381 h 4784011"/>
              <a:gd name="connsiteX67" fmla="*/ 537831 w 4804726"/>
              <a:gd name="connsiteY67" fmla="*/ 1079211 h 4784011"/>
              <a:gd name="connsiteX68" fmla="*/ 1 w 4804726"/>
              <a:gd name="connsiteY68" fmla="*/ 541381 h 4784011"/>
              <a:gd name="connsiteX69" fmla="*/ 537831 w 4804726"/>
              <a:gd name="connsiteY69" fmla="*/ 3551 h 4784011"/>
              <a:gd name="connsiteX70" fmla="*/ 3023874 w 4804726"/>
              <a:gd name="connsiteY70" fmla="*/ 3551 h 4784011"/>
              <a:gd name="connsiteX71" fmla="*/ 3561704 w 4804726"/>
              <a:gd name="connsiteY71" fmla="*/ 541381 h 4784011"/>
              <a:gd name="connsiteX72" fmla="*/ 3023874 w 4804726"/>
              <a:gd name="connsiteY72" fmla="*/ 1079211 h 4784011"/>
              <a:gd name="connsiteX73" fmla="*/ 2486044 w 4804726"/>
              <a:gd name="connsiteY73" fmla="*/ 541381 h 4784011"/>
              <a:gd name="connsiteX74" fmla="*/ 3023874 w 4804726"/>
              <a:gd name="connsiteY74" fmla="*/ 3551 h 4784011"/>
              <a:gd name="connsiteX75" fmla="*/ 4266896 w 4804726"/>
              <a:gd name="connsiteY75" fmla="*/ 0 h 4784011"/>
              <a:gd name="connsiteX76" fmla="*/ 4804726 w 4804726"/>
              <a:gd name="connsiteY76" fmla="*/ 537830 h 4784011"/>
              <a:gd name="connsiteX77" fmla="*/ 4266896 w 4804726"/>
              <a:gd name="connsiteY77" fmla="*/ 1075660 h 4784011"/>
              <a:gd name="connsiteX78" fmla="*/ 3729066 w 4804726"/>
              <a:gd name="connsiteY78" fmla="*/ 537830 h 4784011"/>
              <a:gd name="connsiteX79" fmla="*/ 4266896 w 4804726"/>
              <a:gd name="connsiteY79" fmla="*/ 0 h 478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04726" h="4784011">
                <a:moveTo>
                  <a:pt x="3023874" y="3708351"/>
                </a:moveTo>
                <a:cubicBezTo>
                  <a:pt x="3320909" y="3708351"/>
                  <a:pt x="3561704" y="3949146"/>
                  <a:pt x="3561704" y="4246181"/>
                </a:cubicBezTo>
                <a:cubicBezTo>
                  <a:pt x="3561704" y="4543216"/>
                  <a:pt x="3320909" y="4784011"/>
                  <a:pt x="3023874" y="4784011"/>
                </a:cubicBezTo>
                <a:cubicBezTo>
                  <a:pt x="2726839" y="4784011"/>
                  <a:pt x="2486044" y="4543216"/>
                  <a:pt x="2486044" y="4246181"/>
                </a:cubicBezTo>
                <a:cubicBezTo>
                  <a:pt x="2486044" y="3949146"/>
                  <a:pt x="2726839" y="3708351"/>
                  <a:pt x="3023874" y="3708351"/>
                </a:cubicBezTo>
                <a:close/>
                <a:moveTo>
                  <a:pt x="1780852" y="3708351"/>
                </a:moveTo>
                <a:cubicBezTo>
                  <a:pt x="2077887" y="3708351"/>
                  <a:pt x="2318682" y="3949146"/>
                  <a:pt x="2318682" y="4246181"/>
                </a:cubicBezTo>
                <a:cubicBezTo>
                  <a:pt x="2318682" y="4543216"/>
                  <a:pt x="2077887" y="4784011"/>
                  <a:pt x="1780852" y="4784011"/>
                </a:cubicBezTo>
                <a:cubicBezTo>
                  <a:pt x="1483817" y="4784011"/>
                  <a:pt x="1243022" y="4543216"/>
                  <a:pt x="1243022" y="4246181"/>
                </a:cubicBezTo>
                <a:cubicBezTo>
                  <a:pt x="1243022" y="3949146"/>
                  <a:pt x="1483817" y="3708351"/>
                  <a:pt x="1780852" y="3708351"/>
                </a:cubicBezTo>
                <a:close/>
                <a:moveTo>
                  <a:pt x="537830" y="3708351"/>
                </a:moveTo>
                <a:cubicBezTo>
                  <a:pt x="834865" y="3708351"/>
                  <a:pt x="1075661" y="3949146"/>
                  <a:pt x="1075661" y="4246181"/>
                </a:cubicBezTo>
                <a:cubicBezTo>
                  <a:pt x="1075661" y="4543216"/>
                  <a:pt x="834865" y="4784011"/>
                  <a:pt x="537830" y="4784011"/>
                </a:cubicBezTo>
                <a:cubicBezTo>
                  <a:pt x="240795" y="4784011"/>
                  <a:pt x="0" y="4543216"/>
                  <a:pt x="0" y="4246181"/>
                </a:cubicBezTo>
                <a:cubicBezTo>
                  <a:pt x="0" y="3949146"/>
                  <a:pt x="240795" y="3708351"/>
                  <a:pt x="537830" y="3708351"/>
                </a:cubicBezTo>
                <a:close/>
                <a:moveTo>
                  <a:pt x="4266896" y="3704800"/>
                </a:moveTo>
                <a:cubicBezTo>
                  <a:pt x="4563931" y="3704800"/>
                  <a:pt x="4804726" y="3945595"/>
                  <a:pt x="4804726" y="4242630"/>
                </a:cubicBezTo>
                <a:cubicBezTo>
                  <a:pt x="4804726" y="4539665"/>
                  <a:pt x="4563931" y="4780460"/>
                  <a:pt x="4266896" y="4780460"/>
                </a:cubicBezTo>
                <a:cubicBezTo>
                  <a:pt x="3969861" y="4780460"/>
                  <a:pt x="3729066" y="4539665"/>
                  <a:pt x="3729066" y="4242630"/>
                </a:cubicBezTo>
                <a:cubicBezTo>
                  <a:pt x="3729066" y="3945595"/>
                  <a:pt x="3969861" y="3704800"/>
                  <a:pt x="4266896" y="3704800"/>
                </a:cubicBezTo>
                <a:close/>
                <a:moveTo>
                  <a:pt x="3023874" y="2473418"/>
                </a:moveTo>
                <a:cubicBezTo>
                  <a:pt x="3320909" y="2473418"/>
                  <a:pt x="3561704" y="2714213"/>
                  <a:pt x="3561704" y="3011248"/>
                </a:cubicBezTo>
                <a:cubicBezTo>
                  <a:pt x="3561704" y="3308283"/>
                  <a:pt x="3320909" y="3549078"/>
                  <a:pt x="3023874" y="3549078"/>
                </a:cubicBezTo>
                <a:cubicBezTo>
                  <a:pt x="2726839" y="3549078"/>
                  <a:pt x="2486044" y="3308283"/>
                  <a:pt x="2486044" y="3011248"/>
                </a:cubicBezTo>
                <a:cubicBezTo>
                  <a:pt x="2486044" y="2714213"/>
                  <a:pt x="2726839" y="2473418"/>
                  <a:pt x="3023874" y="2473418"/>
                </a:cubicBezTo>
                <a:close/>
                <a:moveTo>
                  <a:pt x="1780853" y="2473418"/>
                </a:moveTo>
                <a:cubicBezTo>
                  <a:pt x="2077887" y="2473418"/>
                  <a:pt x="2318682" y="2714213"/>
                  <a:pt x="2318682" y="3011248"/>
                </a:cubicBezTo>
                <a:cubicBezTo>
                  <a:pt x="2318682" y="3308283"/>
                  <a:pt x="2077887" y="3549078"/>
                  <a:pt x="1780853" y="3549078"/>
                </a:cubicBezTo>
                <a:cubicBezTo>
                  <a:pt x="1483818" y="3549078"/>
                  <a:pt x="1243023" y="3308283"/>
                  <a:pt x="1243023" y="3011248"/>
                </a:cubicBezTo>
                <a:cubicBezTo>
                  <a:pt x="1243023" y="2714213"/>
                  <a:pt x="1483818" y="2473418"/>
                  <a:pt x="1780853" y="2473418"/>
                </a:cubicBezTo>
                <a:close/>
                <a:moveTo>
                  <a:pt x="537831" y="2473418"/>
                </a:moveTo>
                <a:cubicBezTo>
                  <a:pt x="834866" y="2473418"/>
                  <a:pt x="1075661" y="2714213"/>
                  <a:pt x="1075661" y="3011248"/>
                </a:cubicBezTo>
                <a:cubicBezTo>
                  <a:pt x="1075661" y="3308283"/>
                  <a:pt x="834866" y="3549078"/>
                  <a:pt x="537831" y="3549078"/>
                </a:cubicBezTo>
                <a:cubicBezTo>
                  <a:pt x="240796" y="3549078"/>
                  <a:pt x="1" y="3308283"/>
                  <a:pt x="1" y="3011248"/>
                </a:cubicBezTo>
                <a:cubicBezTo>
                  <a:pt x="1" y="2714213"/>
                  <a:pt x="240796" y="2473418"/>
                  <a:pt x="537831" y="2473418"/>
                </a:cubicBezTo>
                <a:close/>
                <a:moveTo>
                  <a:pt x="4266896" y="2469867"/>
                </a:moveTo>
                <a:cubicBezTo>
                  <a:pt x="4563931" y="2469867"/>
                  <a:pt x="4804726" y="2710662"/>
                  <a:pt x="4804726" y="3007697"/>
                </a:cubicBezTo>
                <a:cubicBezTo>
                  <a:pt x="4804726" y="3304732"/>
                  <a:pt x="4563931" y="3545527"/>
                  <a:pt x="4266896" y="3545527"/>
                </a:cubicBezTo>
                <a:cubicBezTo>
                  <a:pt x="3969861" y="3545527"/>
                  <a:pt x="3729066" y="3304732"/>
                  <a:pt x="3729066" y="3007697"/>
                </a:cubicBezTo>
                <a:cubicBezTo>
                  <a:pt x="3729066" y="2710662"/>
                  <a:pt x="3969861" y="2469867"/>
                  <a:pt x="4266896" y="2469867"/>
                </a:cubicBezTo>
                <a:close/>
                <a:moveTo>
                  <a:pt x="3023874" y="1238485"/>
                </a:moveTo>
                <a:cubicBezTo>
                  <a:pt x="3320909" y="1238485"/>
                  <a:pt x="3561704" y="1479279"/>
                  <a:pt x="3561704" y="1776315"/>
                </a:cubicBezTo>
                <a:cubicBezTo>
                  <a:pt x="3561704" y="2073349"/>
                  <a:pt x="3320909" y="2314144"/>
                  <a:pt x="3023874" y="2314144"/>
                </a:cubicBezTo>
                <a:cubicBezTo>
                  <a:pt x="2726839" y="2314144"/>
                  <a:pt x="2486044" y="2073349"/>
                  <a:pt x="2486044" y="1776315"/>
                </a:cubicBezTo>
                <a:cubicBezTo>
                  <a:pt x="2486044" y="1479279"/>
                  <a:pt x="2726839" y="1238485"/>
                  <a:pt x="3023874" y="1238485"/>
                </a:cubicBezTo>
                <a:close/>
                <a:moveTo>
                  <a:pt x="1780853" y="1238485"/>
                </a:moveTo>
                <a:cubicBezTo>
                  <a:pt x="2077887" y="1238485"/>
                  <a:pt x="2318682" y="1479279"/>
                  <a:pt x="2318682" y="1776315"/>
                </a:cubicBezTo>
                <a:cubicBezTo>
                  <a:pt x="2318682" y="2073349"/>
                  <a:pt x="2077887" y="2314144"/>
                  <a:pt x="1780853" y="2314144"/>
                </a:cubicBezTo>
                <a:cubicBezTo>
                  <a:pt x="1483818" y="2314144"/>
                  <a:pt x="1243023" y="2073349"/>
                  <a:pt x="1243023" y="1776315"/>
                </a:cubicBezTo>
                <a:cubicBezTo>
                  <a:pt x="1243023" y="1479279"/>
                  <a:pt x="1483818" y="1238485"/>
                  <a:pt x="1780853" y="1238485"/>
                </a:cubicBezTo>
                <a:close/>
                <a:moveTo>
                  <a:pt x="537831" y="1238485"/>
                </a:moveTo>
                <a:cubicBezTo>
                  <a:pt x="834866" y="1238485"/>
                  <a:pt x="1075661" y="1479279"/>
                  <a:pt x="1075661" y="1776315"/>
                </a:cubicBezTo>
                <a:cubicBezTo>
                  <a:pt x="1075661" y="2073349"/>
                  <a:pt x="834866" y="2314144"/>
                  <a:pt x="537831" y="2314144"/>
                </a:cubicBezTo>
                <a:cubicBezTo>
                  <a:pt x="240796" y="2314144"/>
                  <a:pt x="1" y="2073349"/>
                  <a:pt x="1" y="1776315"/>
                </a:cubicBezTo>
                <a:cubicBezTo>
                  <a:pt x="1" y="1479279"/>
                  <a:pt x="240796" y="1238485"/>
                  <a:pt x="537831" y="1238485"/>
                </a:cubicBezTo>
                <a:close/>
                <a:moveTo>
                  <a:pt x="4266896" y="1234934"/>
                </a:moveTo>
                <a:cubicBezTo>
                  <a:pt x="4563931" y="1234934"/>
                  <a:pt x="4804726" y="1475729"/>
                  <a:pt x="4804726" y="1772764"/>
                </a:cubicBezTo>
                <a:cubicBezTo>
                  <a:pt x="4804726" y="2069798"/>
                  <a:pt x="4563931" y="2310593"/>
                  <a:pt x="4266896" y="2310593"/>
                </a:cubicBezTo>
                <a:cubicBezTo>
                  <a:pt x="3969861" y="2310593"/>
                  <a:pt x="3729066" y="2069798"/>
                  <a:pt x="3729066" y="1772764"/>
                </a:cubicBezTo>
                <a:cubicBezTo>
                  <a:pt x="3729066" y="1475729"/>
                  <a:pt x="3969861" y="1234934"/>
                  <a:pt x="4266896" y="1234934"/>
                </a:cubicBezTo>
                <a:close/>
                <a:moveTo>
                  <a:pt x="1780854" y="3551"/>
                </a:moveTo>
                <a:cubicBezTo>
                  <a:pt x="2077887" y="3551"/>
                  <a:pt x="2318682" y="244346"/>
                  <a:pt x="2318682" y="541381"/>
                </a:cubicBezTo>
                <a:cubicBezTo>
                  <a:pt x="2318682" y="838416"/>
                  <a:pt x="2077887" y="1079211"/>
                  <a:pt x="1780854" y="1079211"/>
                </a:cubicBezTo>
                <a:cubicBezTo>
                  <a:pt x="1483818" y="1079211"/>
                  <a:pt x="1243023" y="838416"/>
                  <a:pt x="1243023" y="541381"/>
                </a:cubicBezTo>
                <a:cubicBezTo>
                  <a:pt x="1243023" y="244346"/>
                  <a:pt x="1483818" y="3551"/>
                  <a:pt x="1780854" y="3551"/>
                </a:cubicBezTo>
                <a:close/>
                <a:moveTo>
                  <a:pt x="537831" y="3551"/>
                </a:moveTo>
                <a:cubicBezTo>
                  <a:pt x="834866" y="3551"/>
                  <a:pt x="1075661" y="244346"/>
                  <a:pt x="1075661" y="541381"/>
                </a:cubicBezTo>
                <a:cubicBezTo>
                  <a:pt x="1075661" y="838416"/>
                  <a:pt x="834866" y="1079211"/>
                  <a:pt x="537831" y="1079211"/>
                </a:cubicBezTo>
                <a:cubicBezTo>
                  <a:pt x="240796" y="1079211"/>
                  <a:pt x="1" y="838416"/>
                  <a:pt x="1" y="541381"/>
                </a:cubicBezTo>
                <a:cubicBezTo>
                  <a:pt x="1" y="244346"/>
                  <a:pt x="240796" y="3551"/>
                  <a:pt x="537831" y="3551"/>
                </a:cubicBezTo>
                <a:close/>
                <a:moveTo>
                  <a:pt x="3023874" y="3551"/>
                </a:moveTo>
                <a:cubicBezTo>
                  <a:pt x="3320909" y="3551"/>
                  <a:pt x="3561704" y="244346"/>
                  <a:pt x="3561704" y="541381"/>
                </a:cubicBezTo>
                <a:cubicBezTo>
                  <a:pt x="3561704" y="838416"/>
                  <a:pt x="3320909" y="1079211"/>
                  <a:pt x="3023874" y="1079211"/>
                </a:cubicBezTo>
                <a:cubicBezTo>
                  <a:pt x="2726839" y="1079211"/>
                  <a:pt x="2486044" y="838416"/>
                  <a:pt x="2486044" y="541381"/>
                </a:cubicBezTo>
                <a:cubicBezTo>
                  <a:pt x="2486044" y="244346"/>
                  <a:pt x="2726839" y="3551"/>
                  <a:pt x="3023874" y="3551"/>
                </a:cubicBezTo>
                <a:close/>
                <a:moveTo>
                  <a:pt x="4266896" y="0"/>
                </a:moveTo>
                <a:cubicBezTo>
                  <a:pt x="4563931" y="0"/>
                  <a:pt x="4804726" y="240795"/>
                  <a:pt x="4804726" y="537830"/>
                </a:cubicBezTo>
                <a:cubicBezTo>
                  <a:pt x="4804726" y="834865"/>
                  <a:pt x="4563931" y="1075660"/>
                  <a:pt x="4266896" y="1075660"/>
                </a:cubicBezTo>
                <a:cubicBezTo>
                  <a:pt x="3969861" y="1075660"/>
                  <a:pt x="3729066" y="834865"/>
                  <a:pt x="3729066" y="537830"/>
                </a:cubicBezTo>
                <a:cubicBezTo>
                  <a:pt x="3729066" y="240795"/>
                  <a:pt x="3969861" y="0"/>
                  <a:pt x="4266896" y="0"/>
                </a:cubicBezTo>
                <a:close/>
              </a:path>
            </a:pathLst>
          </a:custGeom>
          <a:solidFill>
            <a:srgbClr val="35A0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12" name="Freeform 11"/>
          <p:cNvSpPr/>
          <p:nvPr userDrawn="1"/>
        </p:nvSpPr>
        <p:spPr>
          <a:xfrm>
            <a:off x="274084" y="254977"/>
            <a:ext cx="6406301" cy="6378681"/>
          </a:xfrm>
          <a:custGeom>
            <a:avLst/>
            <a:gdLst>
              <a:gd name="connsiteX0" fmla="*/ 3023874 w 4804726"/>
              <a:gd name="connsiteY0" fmla="*/ 3708351 h 4784011"/>
              <a:gd name="connsiteX1" fmla="*/ 3561704 w 4804726"/>
              <a:gd name="connsiteY1" fmla="*/ 4246181 h 4784011"/>
              <a:gd name="connsiteX2" fmla="*/ 3023874 w 4804726"/>
              <a:gd name="connsiteY2" fmla="*/ 4784011 h 4784011"/>
              <a:gd name="connsiteX3" fmla="*/ 2486044 w 4804726"/>
              <a:gd name="connsiteY3" fmla="*/ 4246181 h 4784011"/>
              <a:gd name="connsiteX4" fmla="*/ 3023874 w 4804726"/>
              <a:gd name="connsiteY4" fmla="*/ 3708351 h 4784011"/>
              <a:gd name="connsiteX5" fmla="*/ 1780852 w 4804726"/>
              <a:gd name="connsiteY5" fmla="*/ 3708351 h 4784011"/>
              <a:gd name="connsiteX6" fmla="*/ 2318682 w 4804726"/>
              <a:gd name="connsiteY6" fmla="*/ 4246181 h 4784011"/>
              <a:gd name="connsiteX7" fmla="*/ 1780852 w 4804726"/>
              <a:gd name="connsiteY7" fmla="*/ 4784011 h 4784011"/>
              <a:gd name="connsiteX8" fmla="*/ 1243022 w 4804726"/>
              <a:gd name="connsiteY8" fmla="*/ 4246181 h 4784011"/>
              <a:gd name="connsiteX9" fmla="*/ 1780852 w 4804726"/>
              <a:gd name="connsiteY9" fmla="*/ 3708351 h 4784011"/>
              <a:gd name="connsiteX10" fmla="*/ 537830 w 4804726"/>
              <a:gd name="connsiteY10" fmla="*/ 3708351 h 4784011"/>
              <a:gd name="connsiteX11" fmla="*/ 1075661 w 4804726"/>
              <a:gd name="connsiteY11" fmla="*/ 4246181 h 4784011"/>
              <a:gd name="connsiteX12" fmla="*/ 537830 w 4804726"/>
              <a:gd name="connsiteY12" fmla="*/ 4784011 h 4784011"/>
              <a:gd name="connsiteX13" fmla="*/ 0 w 4804726"/>
              <a:gd name="connsiteY13" fmla="*/ 4246181 h 4784011"/>
              <a:gd name="connsiteX14" fmla="*/ 537830 w 4804726"/>
              <a:gd name="connsiteY14" fmla="*/ 3708351 h 4784011"/>
              <a:gd name="connsiteX15" fmla="*/ 4266896 w 4804726"/>
              <a:gd name="connsiteY15" fmla="*/ 3704800 h 4784011"/>
              <a:gd name="connsiteX16" fmla="*/ 4804726 w 4804726"/>
              <a:gd name="connsiteY16" fmla="*/ 4242630 h 4784011"/>
              <a:gd name="connsiteX17" fmla="*/ 4266896 w 4804726"/>
              <a:gd name="connsiteY17" fmla="*/ 4780460 h 4784011"/>
              <a:gd name="connsiteX18" fmla="*/ 3729066 w 4804726"/>
              <a:gd name="connsiteY18" fmla="*/ 4242630 h 4784011"/>
              <a:gd name="connsiteX19" fmla="*/ 4266896 w 4804726"/>
              <a:gd name="connsiteY19" fmla="*/ 3704800 h 4784011"/>
              <a:gd name="connsiteX20" fmla="*/ 3023874 w 4804726"/>
              <a:gd name="connsiteY20" fmla="*/ 2473418 h 4784011"/>
              <a:gd name="connsiteX21" fmla="*/ 3561704 w 4804726"/>
              <a:gd name="connsiteY21" fmla="*/ 3011248 h 4784011"/>
              <a:gd name="connsiteX22" fmla="*/ 3023874 w 4804726"/>
              <a:gd name="connsiteY22" fmla="*/ 3549078 h 4784011"/>
              <a:gd name="connsiteX23" fmla="*/ 2486044 w 4804726"/>
              <a:gd name="connsiteY23" fmla="*/ 3011248 h 4784011"/>
              <a:gd name="connsiteX24" fmla="*/ 3023874 w 4804726"/>
              <a:gd name="connsiteY24" fmla="*/ 2473418 h 4784011"/>
              <a:gd name="connsiteX25" fmla="*/ 1780853 w 4804726"/>
              <a:gd name="connsiteY25" fmla="*/ 2473418 h 4784011"/>
              <a:gd name="connsiteX26" fmla="*/ 2318682 w 4804726"/>
              <a:gd name="connsiteY26" fmla="*/ 3011248 h 4784011"/>
              <a:gd name="connsiteX27" fmla="*/ 1780853 w 4804726"/>
              <a:gd name="connsiteY27" fmla="*/ 3549078 h 4784011"/>
              <a:gd name="connsiteX28" fmla="*/ 1243023 w 4804726"/>
              <a:gd name="connsiteY28" fmla="*/ 3011248 h 4784011"/>
              <a:gd name="connsiteX29" fmla="*/ 1780853 w 4804726"/>
              <a:gd name="connsiteY29" fmla="*/ 2473418 h 4784011"/>
              <a:gd name="connsiteX30" fmla="*/ 537831 w 4804726"/>
              <a:gd name="connsiteY30" fmla="*/ 2473418 h 4784011"/>
              <a:gd name="connsiteX31" fmla="*/ 1075661 w 4804726"/>
              <a:gd name="connsiteY31" fmla="*/ 3011248 h 4784011"/>
              <a:gd name="connsiteX32" fmla="*/ 537831 w 4804726"/>
              <a:gd name="connsiteY32" fmla="*/ 3549078 h 4784011"/>
              <a:gd name="connsiteX33" fmla="*/ 1 w 4804726"/>
              <a:gd name="connsiteY33" fmla="*/ 3011248 h 4784011"/>
              <a:gd name="connsiteX34" fmla="*/ 537831 w 4804726"/>
              <a:gd name="connsiteY34" fmla="*/ 2473418 h 4784011"/>
              <a:gd name="connsiteX35" fmla="*/ 4266896 w 4804726"/>
              <a:gd name="connsiteY35" fmla="*/ 2469867 h 4784011"/>
              <a:gd name="connsiteX36" fmla="*/ 4804726 w 4804726"/>
              <a:gd name="connsiteY36" fmla="*/ 3007697 h 4784011"/>
              <a:gd name="connsiteX37" fmla="*/ 4266896 w 4804726"/>
              <a:gd name="connsiteY37" fmla="*/ 3545527 h 4784011"/>
              <a:gd name="connsiteX38" fmla="*/ 3729066 w 4804726"/>
              <a:gd name="connsiteY38" fmla="*/ 3007697 h 4784011"/>
              <a:gd name="connsiteX39" fmla="*/ 4266896 w 4804726"/>
              <a:gd name="connsiteY39" fmla="*/ 2469867 h 4784011"/>
              <a:gd name="connsiteX40" fmla="*/ 3023874 w 4804726"/>
              <a:gd name="connsiteY40" fmla="*/ 1238485 h 4784011"/>
              <a:gd name="connsiteX41" fmla="*/ 3561704 w 4804726"/>
              <a:gd name="connsiteY41" fmla="*/ 1776315 h 4784011"/>
              <a:gd name="connsiteX42" fmla="*/ 3023874 w 4804726"/>
              <a:gd name="connsiteY42" fmla="*/ 2314144 h 4784011"/>
              <a:gd name="connsiteX43" fmla="*/ 2486044 w 4804726"/>
              <a:gd name="connsiteY43" fmla="*/ 1776315 h 4784011"/>
              <a:gd name="connsiteX44" fmla="*/ 3023874 w 4804726"/>
              <a:gd name="connsiteY44" fmla="*/ 1238485 h 4784011"/>
              <a:gd name="connsiteX45" fmla="*/ 1780853 w 4804726"/>
              <a:gd name="connsiteY45" fmla="*/ 1238485 h 4784011"/>
              <a:gd name="connsiteX46" fmla="*/ 2318682 w 4804726"/>
              <a:gd name="connsiteY46" fmla="*/ 1776315 h 4784011"/>
              <a:gd name="connsiteX47" fmla="*/ 1780853 w 4804726"/>
              <a:gd name="connsiteY47" fmla="*/ 2314144 h 4784011"/>
              <a:gd name="connsiteX48" fmla="*/ 1243023 w 4804726"/>
              <a:gd name="connsiteY48" fmla="*/ 1776315 h 4784011"/>
              <a:gd name="connsiteX49" fmla="*/ 1780853 w 4804726"/>
              <a:gd name="connsiteY49" fmla="*/ 1238485 h 4784011"/>
              <a:gd name="connsiteX50" fmla="*/ 537831 w 4804726"/>
              <a:gd name="connsiteY50" fmla="*/ 1238485 h 4784011"/>
              <a:gd name="connsiteX51" fmla="*/ 1075661 w 4804726"/>
              <a:gd name="connsiteY51" fmla="*/ 1776315 h 4784011"/>
              <a:gd name="connsiteX52" fmla="*/ 537831 w 4804726"/>
              <a:gd name="connsiteY52" fmla="*/ 2314144 h 4784011"/>
              <a:gd name="connsiteX53" fmla="*/ 1 w 4804726"/>
              <a:gd name="connsiteY53" fmla="*/ 1776315 h 4784011"/>
              <a:gd name="connsiteX54" fmla="*/ 537831 w 4804726"/>
              <a:gd name="connsiteY54" fmla="*/ 1238485 h 4784011"/>
              <a:gd name="connsiteX55" fmla="*/ 4266896 w 4804726"/>
              <a:gd name="connsiteY55" fmla="*/ 1234934 h 4784011"/>
              <a:gd name="connsiteX56" fmla="*/ 4804726 w 4804726"/>
              <a:gd name="connsiteY56" fmla="*/ 1772764 h 4784011"/>
              <a:gd name="connsiteX57" fmla="*/ 4266896 w 4804726"/>
              <a:gd name="connsiteY57" fmla="*/ 2310593 h 4784011"/>
              <a:gd name="connsiteX58" fmla="*/ 3729066 w 4804726"/>
              <a:gd name="connsiteY58" fmla="*/ 1772764 h 4784011"/>
              <a:gd name="connsiteX59" fmla="*/ 4266896 w 4804726"/>
              <a:gd name="connsiteY59" fmla="*/ 1234934 h 4784011"/>
              <a:gd name="connsiteX60" fmla="*/ 1780854 w 4804726"/>
              <a:gd name="connsiteY60" fmla="*/ 3551 h 4784011"/>
              <a:gd name="connsiteX61" fmla="*/ 2318682 w 4804726"/>
              <a:gd name="connsiteY61" fmla="*/ 541381 h 4784011"/>
              <a:gd name="connsiteX62" fmla="*/ 1780854 w 4804726"/>
              <a:gd name="connsiteY62" fmla="*/ 1079211 h 4784011"/>
              <a:gd name="connsiteX63" fmla="*/ 1243023 w 4804726"/>
              <a:gd name="connsiteY63" fmla="*/ 541381 h 4784011"/>
              <a:gd name="connsiteX64" fmla="*/ 1780854 w 4804726"/>
              <a:gd name="connsiteY64" fmla="*/ 3551 h 4784011"/>
              <a:gd name="connsiteX65" fmla="*/ 537831 w 4804726"/>
              <a:gd name="connsiteY65" fmla="*/ 3551 h 4784011"/>
              <a:gd name="connsiteX66" fmla="*/ 1075661 w 4804726"/>
              <a:gd name="connsiteY66" fmla="*/ 541381 h 4784011"/>
              <a:gd name="connsiteX67" fmla="*/ 537831 w 4804726"/>
              <a:gd name="connsiteY67" fmla="*/ 1079211 h 4784011"/>
              <a:gd name="connsiteX68" fmla="*/ 1 w 4804726"/>
              <a:gd name="connsiteY68" fmla="*/ 541381 h 4784011"/>
              <a:gd name="connsiteX69" fmla="*/ 537831 w 4804726"/>
              <a:gd name="connsiteY69" fmla="*/ 3551 h 4784011"/>
              <a:gd name="connsiteX70" fmla="*/ 3023874 w 4804726"/>
              <a:gd name="connsiteY70" fmla="*/ 3551 h 4784011"/>
              <a:gd name="connsiteX71" fmla="*/ 3561704 w 4804726"/>
              <a:gd name="connsiteY71" fmla="*/ 541381 h 4784011"/>
              <a:gd name="connsiteX72" fmla="*/ 3023874 w 4804726"/>
              <a:gd name="connsiteY72" fmla="*/ 1079211 h 4784011"/>
              <a:gd name="connsiteX73" fmla="*/ 2486044 w 4804726"/>
              <a:gd name="connsiteY73" fmla="*/ 541381 h 4784011"/>
              <a:gd name="connsiteX74" fmla="*/ 3023874 w 4804726"/>
              <a:gd name="connsiteY74" fmla="*/ 3551 h 4784011"/>
              <a:gd name="connsiteX75" fmla="*/ 4266896 w 4804726"/>
              <a:gd name="connsiteY75" fmla="*/ 0 h 4784011"/>
              <a:gd name="connsiteX76" fmla="*/ 4804726 w 4804726"/>
              <a:gd name="connsiteY76" fmla="*/ 537830 h 4784011"/>
              <a:gd name="connsiteX77" fmla="*/ 4266896 w 4804726"/>
              <a:gd name="connsiteY77" fmla="*/ 1075660 h 4784011"/>
              <a:gd name="connsiteX78" fmla="*/ 3729066 w 4804726"/>
              <a:gd name="connsiteY78" fmla="*/ 537830 h 4784011"/>
              <a:gd name="connsiteX79" fmla="*/ 4266896 w 4804726"/>
              <a:gd name="connsiteY79" fmla="*/ 0 h 478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04726" h="4784011">
                <a:moveTo>
                  <a:pt x="3023874" y="3708351"/>
                </a:moveTo>
                <a:cubicBezTo>
                  <a:pt x="3320909" y="3708351"/>
                  <a:pt x="3561704" y="3949146"/>
                  <a:pt x="3561704" y="4246181"/>
                </a:cubicBezTo>
                <a:cubicBezTo>
                  <a:pt x="3561704" y="4543216"/>
                  <a:pt x="3320909" y="4784011"/>
                  <a:pt x="3023874" y="4784011"/>
                </a:cubicBezTo>
                <a:cubicBezTo>
                  <a:pt x="2726839" y="4784011"/>
                  <a:pt x="2486044" y="4543216"/>
                  <a:pt x="2486044" y="4246181"/>
                </a:cubicBezTo>
                <a:cubicBezTo>
                  <a:pt x="2486044" y="3949146"/>
                  <a:pt x="2726839" y="3708351"/>
                  <a:pt x="3023874" y="3708351"/>
                </a:cubicBezTo>
                <a:close/>
                <a:moveTo>
                  <a:pt x="1780852" y="3708351"/>
                </a:moveTo>
                <a:cubicBezTo>
                  <a:pt x="2077887" y="3708351"/>
                  <a:pt x="2318682" y="3949146"/>
                  <a:pt x="2318682" y="4246181"/>
                </a:cubicBezTo>
                <a:cubicBezTo>
                  <a:pt x="2318682" y="4543216"/>
                  <a:pt x="2077887" y="4784011"/>
                  <a:pt x="1780852" y="4784011"/>
                </a:cubicBezTo>
                <a:cubicBezTo>
                  <a:pt x="1483817" y="4784011"/>
                  <a:pt x="1243022" y="4543216"/>
                  <a:pt x="1243022" y="4246181"/>
                </a:cubicBezTo>
                <a:cubicBezTo>
                  <a:pt x="1243022" y="3949146"/>
                  <a:pt x="1483817" y="3708351"/>
                  <a:pt x="1780852" y="3708351"/>
                </a:cubicBezTo>
                <a:close/>
                <a:moveTo>
                  <a:pt x="537830" y="3708351"/>
                </a:moveTo>
                <a:cubicBezTo>
                  <a:pt x="834865" y="3708351"/>
                  <a:pt x="1075661" y="3949146"/>
                  <a:pt x="1075661" y="4246181"/>
                </a:cubicBezTo>
                <a:cubicBezTo>
                  <a:pt x="1075661" y="4543216"/>
                  <a:pt x="834865" y="4784011"/>
                  <a:pt x="537830" y="4784011"/>
                </a:cubicBezTo>
                <a:cubicBezTo>
                  <a:pt x="240795" y="4784011"/>
                  <a:pt x="0" y="4543216"/>
                  <a:pt x="0" y="4246181"/>
                </a:cubicBezTo>
                <a:cubicBezTo>
                  <a:pt x="0" y="3949146"/>
                  <a:pt x="240795" y="3708351"/>
                  <a:pt x="537830" y="3708351"/>
                </a:cubicBezTo>
                <a:close/>
                <a:moveTo>
                  <a:pt x="4266896" y="3704800"/>
                </a:moveTo>
                <a:cubicBezTo>
                  <a:pt x="4563931" y="3704800"/>
                  <a:pt x="4804726" y="3945595"/>
                  <a:pt x="4804726" y="4242630"/>
                </a:cubicBezTo>
                <a:cubicBezTo>
                  <a:pt x="4804726" y="4539665"/>
                  <a:pt x="4563931" y="4780460"/>
                  <a:pt x="4266896" y="4780460"/>
                </a:cubicBezTo>
                <a:cubicBezTo>
                  <a:pt x="3969861" y="4780460"/>
                  <a:pt x="3729066" y="4539665"/>
                  <a:pt x="3729066" y="4242630"/>
                </a:cubicBezTo>
                <a:cubicBezTo>
                  <a:pt x="3729066" y="3945595"/>
                  <a:pt x="3969861" y="3704800"/>
                  <a:pt x="4266896" y="3704800"/>
                </a:cubicBezTo>
                <a:close/>
                <a:moveTo>
                  <a:pt x="3023874" y="2473418"/>
                </a:moveTo>
                <a:cubicBezTo>
                  <a:pt x="3320909" y="2473418"/>
                  <a:pt x="3561704" y="2714213"/>
                  <a:pt x="3561704" y="3011248"/>
                </a:cubicBezTo>
                <a:cubicBezTo>
                  <a:pt x="3561704" y="3308283"/>
                  <a:pt x="3320909" y="3549078"/>
                  <a:pt x="3023874" y="3549078"/>
                </a:cubicBezTo>
                <a:cubicBezTo>
                  <a:pt x="2726839" y="3549078"/>
                  <a:pt x="2486044" y="3308283"/>
                  <a:pt x="2486044" y="3011248"/>
                </a:cubicBezTo>
                <a:cubicBezTo>
                  <a:pt x="2486044" y="2714213"/>
                  <a:pt x="2726839" y="2473418"/>
                  <a:pt x="3023874" y="2473418"/>
                </a:cubicBezTo>
                <a:close/>
                <a:moveTo>
                  <a:pt x="1780853" y="2473418"/>
                </a:moveTo>
                <a:cubicBezTo>
                  <a:pt x="2077887" y="2473418"/>
                  <a:pt x="2318682" y="2714213"/>
                  <a:pt x="2318682" y="3011248"/>
                </a:cubicBezTo>
                <a:cubicBezTo>
                  <a:pt x="2318682" y="3308283"/>
                  <a:pt x="2077887" y="3549078"/>
                  <a:pt x="1780853" y="3549078"/>
                </a:cubicBezTo>
                <a:cubicBezTo>
                  <a:pt x="1483818" y="3549078"/>
                  <a:pt x="1243023" y="3308283"/>
                  <a:pt x="1243023" y="3011248"/>
                </a:cubicBezTo>
                <a:cubicBezTo>
                  <a:pt x="1243023" y="2714213"/>
                  <a:pt x="1483818" y="2473418"/>
                  <a:pt x="1780853" y="2473418"/>
                </a:cubicBezTo>
                <a:close/>
                <a:moveTo>
                  <a:pt x="537831" y="2473418"/>
                </a:moveTo>
                <a:cubicBezTo>
                  <a:pt x="834866" y="2473418"/>
                  <a:pt x="1075661" y="2714213"/>
                  <a:pt x="1075661" y="3011248"/>
                </a:cubicBezTo>
                <a:cubicBezTo>
                  <a:pt x="1075661" y="3308283"/>
                  <a:pt x="834866" y="3549078"/>
                  <a:pt x="537831" y="3549078"/>
                </a:cubicBezTo>
                <a:cubicBezTo>
                  <a:pt x="240796" y="3549078"/>
                  <a:pt x="1" y="3308283"/>
                  <a:pt x="1" y="3011248"/>
                </a:cubicBezTo>
                <a:cubicBezTo>
                  <a:pt x="1" y="2714213"/>
                  <a:pt x="240796" y="2473418"/>
                  <a:pt x="537831" y="2473418"/>
                </a:cubicBezTo>
                <a:close/>
                <a:moveTo>
                  <a:pt x="4266896" y="2469867"/>
                </a:moveTo>
                <a:cubicBezTo>
                  <a:pt x="4563931" y="2469867"/>
                  <a:pt x="4804726" y="2710662"/>
                  <a:pt x="4804726" y="3007697"/>
                </a:cubicBezTo>
                <a:cubicBezTo>
                  <a:pt x="4804726" y="3304732"/>
                  <a:pt x="4563931" y="3545527"/>
                  <a:pt x="4266896" y="3545527"/>
                </a:cubicBezTo>
                <a:cubicBezTo>
                  <a:pt x="3969861" y="3545527"/>
                  <a:pt x="3729066" y="3304732"/>
                  <a:pt x="3729066" y="3007697"/>
                </a:cubicBezTo>
                <a:cubicBezTo>
                  <a:pt x="3729066" y="2710662"/>
                  <a:pt x="3969861" y="2469867"/>
                  <a:pt x="4266896" y="2469867"/>
                </a:cubicBezTo>
                <a:close/>
                <a:moveTo>
                  <a:pt x="3023874" y="1238485"/>
                </a:moveTo>
                <a:cubicBezTo>
                  <a:pt x="3320909" y="1238485"/>
                  <a:pt x="3561704" y="1479279"/>
                  <a:pt x="3561704" y="1776315"/>
                </a:cubicBezTo>
                <a:cubicBezTo>
                  <a:pt x="3561704" y="2073349"/>
                  <a:pt x="3320909" y="2314144"/>
                  <a:pt x="3023874" y="2314144"/>
                </a:cubicBezTo>
                <a:cubicBezTo>
                  <a:pt x="2726839" y="2314144"/>
                  <a:pt x="2486044" y="2073349"/>
                  <a:pt x="2486044" y="1776315"/>
                </a:cubicBezTo>
                <a:cubicBezTo>
                  <a:pt x="2486044" y="1479279"/>
                  <a:pt x="2726839" y="1238485"/>
                  <a:pt x="3023874" y="1238485"/>
                </a:cubicBezTo>
                <a:close/>
                <a:moveTo>
                  <a:pt x="1780853" y="1238485"/>
                </a:moveTo>
                <a:cubicBezTo>
                  <a:pt x="2077887" y="1238485"/>
                  <a:pt x="2318682" y="1479279"/>
                  <a:pt x="2318682" y="1776315"/>
                </a:cubicBezTo>
                <a:cubicBezTo>
                  <a:pt x="2318682" y="2073349"/>
                  <a:pt x="2077887" y="2314144"/>
                  <a:pt x="1780853" y="2314144"/>
                </a:cubicBezTo>
                <a:cubicBezTo>
                  <a:pt x="1483818" y="2314144"/>
                  <a:pt x="1243023" y="2073349"/>
                  <a:pt x="1243023" y="1776315"/>
                </a:cubicBezTo>
                <a:cubicBezTo>
                  <a:pt x="1243023" y="1479279"/>
                  <a:pt x="1483818" y="1238485"/>
                  <a:pt x="1780853" y="1238485"/>
                </a:cubicBezTo>
                <a:close/>
                <a:moveTo>
                  <a:pt x="537831" y="1238485"/>
                </a:moveTo>
                <a:cubicBezTo>
                  <a:pt x="834866" y="1238485"/>
                  <a:pt x="1075661" y="1479279"/>
                  <a:pt x="1075661" y="1776315"/>
                </a:cubicBezTo>
                <a:cubicBezTo>
                  <a:pt x="1075661" y="2073349"/>
                  <a:pt x="834866" y="2314144"/>
                  <a:pt x="537831" y="2314144"/>
                </a:cubicBezTo>
                <a:cubicBezTo>
                  <a:pt x="240796" y="2314144"/>
                  <a:pt x="1" y="2073349"/>
                  <a:pt x="1" y="1776315"/>
                </a:cubicBezTo>
                <a:cubicBezTo>
                  <a:pt x="1" y="1479279"/>
                  <a:pt x="240796" y="1238485"/>
                  <a:pt x="537831" y="1238485"/>
                </a:cubicBezTo>
                <a:close/>
                <a:moveTo>
                  <a:pt x="4266896" y="1234934"/>
                </a:moveTo>
                <a:cubicBezTo>
                  <a:pt x="4563931" y="1234934"/>
                  <a:pt x="4804726" y="1475729"/>
                  <a:pt x="4804726" y="1772764"/>
                </a:cubicBezTo>
                <a:cubicBezTo>
                  <a:pt x="4804726" y="2069798"/>
                  <a:pt x="4563931" y="2310593"/>
                  <a:pt x="4266896" y="2310593"/>
                </a:cubicBezTo>
                <a:cubicBezTo>
                  <a:pt x="3969861" y="2310593"/>
                  <a:pt x="3729066" y="2069798"/>
                  <a:pt x="3729066" y="1772764"/>
                </a:cubicBezTo>
                <a:cubicBezTo>
                  <a:pt x="3729066" y="1475729"/>
                  <a:pt x="3969861" y="1234934"/>
                  <a:pt x="4266896" y="1234934"/>
                </a:cubicBezTo>
                <a:close/>
                <a:moveTo>
                  <a:pt x="1780854" y="3551"/>
                </a:moveTo>
                <a:cubicBezTo>
                  <a:pt x="2077887" y="3551"/>
                  <a:pt x="2318682" y="244346"/>
                  <a:pt x="2318682" y="541381"/>
                </a:cubicBezTo>
                <a:cubicBezTo>
                  <a:pt x="2318682" y="838416"/>
                  <a:pt x="2077887" y="1079211"/>
                  <a:pt x="1780854" y="1079211"/>
                </a:cubicBezTo>
                <a:cubicBezTo>
                  <a:pt x="1483818" y="1079211"/>
                  <a:pt x="1243023" y="838416"/>
                  <a:pt x="1243023" y="541381"/>
                </a:cubicBezTo>
                <a:cubicBezTo>
                  <a:pt x="1243023" y="244346"/>
                  <a:pt x="1483818" y="3551"/>
                  <a:pt x="1780854" y="3551"/>
                </a:cubicBezTo>
                <a:close/>
                <a:moveTo>
                  <a:pt x="537831" y="3551"/>
                </a:moveTo>
                <a:cubicBezTo>
                  <a:pt x="834866" y="3551"/>
                  <a:pt x="1075661" y="244346"/>
                  <a:pt x="1075661" y="541381"/>
                </a:cubicBezTo>
                <a:cubicBezTo>
                  <a:pt x="1075661" y="838416"/>
                  <a:pt x="834866" y="1079211"/>
                  <a:pt x="537831" y="1079211"/>
                </a:cubicBezTo>
                <a:cubicBezTo>
                  <a:pt x="240796" y="1079211"/>
                  <a:pt x="1" y="838416"/>
                  <a:pt x="1" y="541381"/>
                </a:cubicBezTo>
                <a:cubicBezTo>
                  <a:pt x="1" y="244346"/>
                  <a:pt x="240796" y="3551"/>
                  <a:pt x="537831" y="3551"/>
                </a:cubicBezTo>
                <a:close/>
                <a:moveTo>
                  <a:pt x="3023874" y="3551"/>
                </a:moveTo>
                <a:cubicBezTo>
                  <a:pt x="3320909" y="3551"/>
                  <a:pt x="3561704" y="244346"/>
                  <a:pt x="3561704" y="541381"/>
                </a:cubicBezTo>
                <a:cubicBezTo>
                  <a:pt x="3561704" y="838416"/>
                  <a:pt x="3320909" y="1079211"/>
                  <a:pt x="3023874" y="1079211"/>
                </a:cubicBezTo>
                <a:cubicBezTo>
                  <a:pt x="2726839" y="1079211"/>
                  <a:pt x="2486044" y="838416"/>
                  <a:pt x="2486044" y="541381"/>
                </a:cubicBezTo>
                <a:cubicBezTo>
                  <a:pt x="2486044" y="244346"/>
                  <a:pt x="2726839" y="3551"/>
                  <a:pt x="3023874" y="3551"/>
                </a:cubicBezTo>
                <a:close/>
                <a:moveTo>
                  <a:pt x="4266896" y="0"/>
                </a:moveTo>
                <a:cubicBezTo>
                  <a:pt x="4563931" y="0"/>
                  <a:pt x="4804726" y="240795"/>
                  <a:pt x="4804726" y="537830"/>
                </a:cubicBezTo>
                <a:cubicBezTo>
                  <a:pt x="4804726" y="834865"/>
                  <a:pt x="4563931" y="1075660"/>
                  <a:pt x="4266896" y="1075660"/>
                </a:cubicBezTo>
                <a:cubicBezTo>
                  <a:pt x="3969861" y="1075660"/>
                  <a:pt x="3729066" y="834865"/>
                  <a:pt x="3729066" y="537830"/>
                </a:cubicBezTo>
                <a:cubicBezTo>
                  <a:pt x="3729066" y="240795"/>
                  <a:pt x="3969861" y="0"/>
                  <a:pt x="4266896" y="0"/>
                </a:cubicBez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8" name="Rectangle 7"/>
          <p:cNvSpPr/>
          <p:nvPr userDrawn="1"/>
        </p:nvSpPr>
        <p:spPr>
          <a:xfrm>
            <a:off x="2743200" y="10298"/>
            <a:ext cx="4978400" cy="6847703"/>
          </a:xfrm>
          <a:prstGeom prst="rect">
            <a:avLst/>
          </a:prstGeom>
          <a:gradFill flip="none" rotWithShape="1">
            <a:gsLst>
              <a:gs pos="0">
                <a:schemeClr val="bg1">
                  <a:alpha val="0"/>
                </a:schemeClr>
              </a:gs>
              <a:gs pos="100000">
                <a:schemeClr val="bg1">
                  <a:shade val="100000"/>
                  <a:satMod val="115000"/>
                  <a:alpha val="9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77" dirty="0"/>
          </a:p>
        </p:txBody>
      </p:sp>
      <p:sp>
        <p:nvSpPr>
          <p:cNvPr id="5123" name="Rectangle 3"/>
          <p:cNvSpPr>
            <a:spLocks noGrp="1" noChangeArrowheads="1"/>
          </p:cNvSpPr>
          <p:nvPr>
            <p:ph type="subTitle" idx="1"/>
          </p:nvPr>
        </p:nvSpPr>
        <p:spPr>
          <a:xfrm>
            <a:off x="8382000" y="3873501"/>
            <a:ext cx="3311525" cy="384175"/>
          </a:xfrm>
        </p:spPr>
        <p:txBody>
          <a:bodyPr/>
          <a:lstStyle>
            <a:lvl1pPr marL="0" indent="0" algn="r">
              <a:buFontTx/>
              <a:buNone/>
              <a:defRPr sz="2500">
                <a:solidFill>
                  <a:schemeClr val="tx2">
                    <a:lumMod val="75000"/>
                  </a:schemeClr>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8382000" y="4318001"/>
            <a:ext cx="3311525" cy="384175"/>
          </a:xfrm>
        </p:spPr>
        <p:txBody>
          <a:bodyPr/>
          <a:lstStyle>
            <a:lvl1pPr marL="0" indent="0" algn="r">
              <a:lnSpc>
                <a:spcPct val="90000"/>
              </a:lnSpc>
              <a:spcBef>
                <a:spcPts val="0"/>
              </a:spcBef>
              <a:spcAft>
                <a:spcPts val="0"/>
              </a:spcAft>
              <a:buFontTx/>
              <a:buNone/>
              <a:defRPr sz="1600">
                <a:solidFill>
                  <a:schemeClr val="tx2">
                    <a:lumMod val="75000"/>
                  </a:schemeClr>
                </a:solidFill>
              </a:defRPr>
            </a:lvl1pPr>
            <a:lvl2pPr marL="544245" indent="0">
              <a:buNone/>
              <a:defRPr/>
            </a:lvl2pPr>
          </a:lstStyle>
          <a:p>
            <a:pPr lvl="0"/>
            <a:r>
              <a:rPr lang="en-US" dirty="0"/>
              <a:t>Edit Master Text Styles</a:t>
            </a:r>
          </a:p>
        </p:txBody>
      </p:sp>
      <p:sp>
        <p:nvSpPr>
          <p:cNvPr id="5122" name="Rectangle 2"/>
          <p:cNvSpPr>
            <a:spLocks noGrp="1" noChangeArrowheads="1"/>
          </p:cNvSpPr>
          <p:nvPr>
            <p:ph type="ctrTitle"/>
          </p:nvPr>
        </p:nvSpPr>
        <p:spPr>
          <a:xfrm>
            <a:off x="8382000" y="2476502"/>
            <a:ext cx="3311525" cy="1128765"/>
          </a:xfrm>
        </p:spPr>
        <p:txBody>
          <a:bodyPr anchor="b" anchorCtr="0"/>
          <a:lstStyle>
            <a:lvl1pPr algn="r">
              <a:defRPr sz="2667">
                <a:solidFill>
                  <a:schemeClr val="tx1"/>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8653263" y="3657109"/>
            <a:ext cx="2913263" cy="108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78C1F65E-7C0C-49B3-BF3A-F4EFD607D366}"/>
              </a:ext>
            </a:extLst>
          </p:cNvPr>
          <p:cNvSpPr>
            <a:spLocks noGrp="1"/>
          </p:cNvSpPr>
          <p:nvPr>
            <p:ph type="sldNum" sz="quarter" idx="11"/>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3881589608"/>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355601" y="380994"/>
            <a:ext cx="10344980" cy="609606"/>
          </a:xfrm>
        </p:spPr>
        <p:txBody>
          <a:bodyPr/>
          <a:lstStyle>
            <a:lvl1pPr>
              <a:defRPr/>
            </a:lvl1pPr>
          </a:lstStyle>
          <a:p>
            <a:r>
              <a:rPr lang="en-US" dirty="0"/>
              <a:t>Click to edit Master title style</a:t>
            </a:r>
          </a:p>
        </p:txBody>
      </p:sp>
      <p:sp>
        <p:nvSpPr>
          <p:cNvPr id="3" name="Content Placeholder 2"/>
          <p:cNvSpPr>
            <a:spLocks noGrp="1"/>
          </p:cNvSpPr>
          <p:nvPr>
            <p:ph idx="1"/>
          </p:nvPr>
        </p:nvSpPr>
        <p:spPr>
          <a:xfrm>
            <a:off x="355600" y="1508760"/>
            <a:ext cx="11480800" cy="4450862"/>
          </a:xfrm>
        </p:spPr>
        <p:txBody>
          <a:bodyPr/>
          <a:lstStyle>
            <a:lvl1pPr algn="l">
              <a:spcBef>
                <a:spcPts val="800"/>
              </a:spcBef>
              <a:spcAft>
                <a:spcPts val="1067"/>
              </a:spcAft>
              <a:buClr>
                <a:schemeClr val="tx2">
                  <a:lumMod val="50000"/>
                </a:schemeClr>
              </a:buClr>
              <a:defRPr/>
            </a:lvl1pPr>
            <a:lvl2pPr algn="l">
              <a:spcBef>
                <a:spcPts val="800"/>
              </a:spcBef>
              <a:spcAft>
                <a:spcPts val="1067"/>
              </a:spcAft>
              <a:buClr>
                <a:schemeClr val="tx2">
                  <a:lumMod val="50000"/>
                </a:schemeClr>
              </a:buClr>
              <a:defRPr/>
            </a:lvl2pPr>
            <a:lvl3pPr algn="l">
              <a:spcBef>
                <a:spcPts val="800"/>
              </a:spcBef>
              <a:spcAft>
                <a:spcPts val="1067"/>
              </a:spcAft>
              <a:buClr>
                <a:schemeClr val="tx2">
                  <a:lumMod val="50000"/>
                </a:schemeClr>
              </a:buClr>
              <a:defRPr/>
            </a:lvl3pPr>
            <a:lvl4pPr algn="l">
              <a:spcBef>
                <a:spcPts val="800"/>
              </a:spcBef>
              <a:spcAft>
                <a:spcPts val="1067"/>
              </a:spcAft>
              <a:buClr>
                <a:schemeClr val="tx2">
                  <a:lumMod val="50000"/>
                </a:schemeClr>
              </a:buClr>
              <a:defRPr/>
            </a:lvl4pPr>
            <a:lvl5pPr algn="l">
              <a:spcBef>
                <a:spcPts val="800"/>
              </a:spcBef>
              <a:spcAft>
                <a:spcPts val="1067"/>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55600"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355602" y="880090"/>
            <a:ext cx="1035355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337902" indent="0">
              <a:buNone/>
              <a:defRPr sz="2417" b="1" i="1"/>
            </a:lvl2pPr>
            <a:lvl3pPr marL="676931" indent="0">
              <a:buNone/>
              <a:defRPr sz="2417" b="1" i="1"/>
            </a:lvl3pPr>
            <a:lvl4pPr marL="1015957" indent="0">
              <a:buNone/>
              <a:defRPr sz="2417" b="1" i="1"/>
            </a:lvl4pPr>
            <a:lvl5pPr marL="1354983" indent="0">
              <a:buNone/>
              <a:defRPr sz="2417"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D1AC9649-D161-4F2C-84CA-8C2D37D5CC16}"/>
              </a:ext>
            </a:extLst>
          </p:cNvPr>
          <p:cNvSpPr>
            <a:spLocks noGrp="1"/>
          </p:cNvSpPr>
          <p:nvPr>
            <p:ph type="sldNum" sz="quarter" idx="14"/>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1770523193"/>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355601" y="380994"/>
            <a:ext cx="10344980" cy="609606"/>
          </a:xfrm>
        </p:spPr>
        <p:txBody>
          <a:bodyPr/>
          <a:lstStyle>
            <a:lvl1pPr>
              <a:defRPr/>
            </a:lvl1pPr>
          </a:lstStyle>
          <a:p>
            <a:r>
              <a:rPr lang="en-US" dirty="0"/>
              <a:t>Click to edit Master title style</a:t>
            </a:r>
          </a:p>
        </p:txBody>
      </p:sp>
      <p:sp>
        <p:nvSpPr>
          <p:cNvPr id="3" name="Content Placeholder 2"/>
          <p:cNvSpPr>
            <a:spLocks noGrp="1"/>
          </p:cNvSpPr>
          <p:nvPr>
            <p:ph idx="1"/>
          </p:nvPr>
        </p:nvSpPr>
        <p:spPr>
          <a:xfrm>
            <a:off x="355600" y="1508760"/>
            <a:ext cx="11480800" cy="4450862"/>
          </a:xfrm>
        </p:spPr>
        <p:txBody>
          <a:bodyPr/>
          <a:lstStyle>
            <a:lvl1pPr algn="l">
              <a:spcBef>
                <a:spcPts val="800"/>
              </a:spcBef>
              <a:spcAft>
                <a:spcPts val="1067"/>
              </a:spcAft>
              <a:buClr>
                <a:schemeClr val="tx2">
                  <a:lumMod val="50000"/>
                </a:schemeClr>
              </a:buClr>
              <a:defRPr/>
            </a:lvl1pPr>
            <a:lvl2pPr algn="l">
              <a:spcBef>
                <a:spcPts val="800"/>
              </a:spcBef>
              <a:spcAft>
                <a:spcPts val="1067"/>
              </a:spcAft>
              <a:buClr>
                <a:schemeClr val="tx2">
                  <a:lumMod val="50000"/>
                </a:schemeClr>
              </a:buClr>
              <a:defRPr/>
            </a:lvl2pPr>
            <a:lvl3pPr algn="l">
              <a:spcBef>
                <a:spcPts val="800"/>
              </a:spcBef>
              <a:spcAft>
                <a:spcPts val="1067"/>
              </a:spcAft>
              <a:buClr>
                <a:schemeClr val="tx2">
                  <a:lumMod val="50000"/>
                </a:schemeClr>
              </a:buClr>
              <a:defRPr/>
            </a:lvl3pPr>
            <a:lvl4pPr algn="l">
              <a:spcBef>
                <a:spcPts val="800"/>
              </a:spcBef>
              <a:spcAft>
                <a:spcPts val="1067"/>
              </a:spcAft>
              <a:buClr>
                <a:schemeClr val="tx2">
                  <a:lumMod val="50000"/>
                </a:schemeClr>
              </a:buClr>
              <a:defRPr/>
            </a:lvl4pPr>
            <a:lvl5pPr algn="l">
              <a:spcBef>
                <a:spcPts val="800"/>
              </a:spcBef>
              <a:spcAft>
                <a:spcPts val="1067"/>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55600"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D1AC9649-D161-4F2C-84CA-8C2D37D5CC16}"/>
              </a:ext>
            </a:extLst>
          </p:cNvPr>
          <p:cNvSpPr>
            <a:spLocks noGrp="1"/>
          </p:cNvSpPr>
          <p:nvPr>
            <p:ph type="sldNum" sz="quarter" idx="14"/>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4233380707"/>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hoto">
    <p:spTree>
      <p:nvGrpSpPr>
        <p:cNvPr id="1" name=""/>
        <p:cNvGrpSpPr/>
        <p:nvPr/>
      </p:nvGrpSpPr>
      <p:grpSpPr>
        <a:xfrm>
          <a:off x="0" y="0"/>
          <a:ext cx="0" cy="0"/>
          <a:chOff x="0" y="0"/>
          <a:chExt cx="0" cy="0"/>
        </a:xfrm>
      </p:grpSpPr>
      <p:sp>
        <p:nvSpPr>
          <p:cNvPr id="6" name="Title 5"/>
          <p:cNvSpPr>
            <a:spLocks noGrp="1"/>
          </p:cNvSpPr>
          <p:nvPr>
            <p:ph type="title"/>
          </p:nvPr>
        </p:nvSpPr>
        <p:spPr>
          <a:xfrm>
            <a:off x="355601" y="380993"/>
            <a:ext cx="10344980" cy="609607"/>
          </a:xfrm>
        </p:spPr>
        <p:txBody>
          <a:bodyPr/>
          <a:lstStyle/>
          <a:p>
            <a:r>
              <a:rPr lang="en-US" dirty="0"/>
              <a:t>Click to edit Master title style</a:t>
            </a:r>
          </a:p>
        </p:txBody>
      </p:sp>
      <p:sp>
        <p:nvSpPr>
          <p:cNvPr id="3" name="Content Placeholder 2"/>
          <p:cNvSpPr>
            <a:spLocks noGrp="1"/>
          </p:cNvSpPr>
          <p:nvPr>
            <p:ph idx="1" hasCustomPrompt="1"/>
          </p:nvPr>
        </p:nvSpPr>
        <p:spPr>
          <a:xfrm>
            <a:off x="355600" y="1508760"/>
            <a:ext cx="5740400" cy="4434840"/>
          </a:xfrm>
        </p:spPr>
        <p:txBody>
          <a:bodyPr/>
          <a:lstStyle>
            <a:lvl1pPr marL="0" indent="0" algn="l">
              <a:spcBef>
                <a:spcPts val="1000"/>
              </a:spcBef>
              <a:spcAft>
                <a:spcPts val="1000"/>
              </a:spcAft>
              <a:buClr>
                <a:schemeClr val="tx2">
                  <a:lumMod val="50000"/>
                </a:schemeClr>
              </a:buClr>
              <a:buNone/>
              <a:defRPr sz="2400"/>
            </a:lvl1pPr>
            <a:lvl2pPr marL="544245" indent="0">
              <a:spcBef>
                <a:spcPts val="751"/>
              </a:spcBef>
              <a:spcAft>
                <a:spcPts val="500"/>
              </a:spcAft>
              <a:buClr>
                <a:schemeClr val="tx2">
                  <a:lumMod val="50000"/>
                </a:schemeClr>
              </a:buClr>
              <a:buNone/>
              <a:defRPr/>
            </a:lvl2pPr>
            <a:lvl3pPr marL="1088490" indent="0">
              <a:spcBef>
                <a:spcPts val="751"/>
              </a:spcBef>
              <a:spcAft>
                <a:spcPts val="500"/>
              </a:spcAft>
              <a:buClr>
                <a:schemeClr val="tx2">
                  <a:lumMod val="50000"/>
                </a:schemeClr>
              </a:buClr>
              <a:buNone/>
              <a:defRPr/>
            </a:lvl3pPr>
            <a:lvl4pPr marL="1632735" indent="0">
              <a:spcBef>
                <a:spcPts val="751"/>
              </a:spcBef>
              <a:spcAft>
                <a:spcPts val="500"/>
              </a:spcAft>
              <a:buClr>
                <a:schemeClr val="tx2">
                  <a:lumMod val="50000"/>
                </a:schemeClr>
              </a:buClr>
              <a:buNone/>
              <a:defRPr/>
            </a:lvl4pPr>
            <a:lvl5pPr marL="2176980" indent="0">
              <a:spcBef>
                <a:spcPts val="751"/>
              </a:spcBef>
              <a:spcAft>
                <a:spcPts val="500"/>
              </a:spcAft>
              <a:buClr>
                <a:schemeClr val="tx2">
                  <a:lumMod val="50000"/>
                </a:schemeClr>
              </a:buClr>
              <a:buNone/>
              <a:defRPr/>
            </a:lvl5pPr>
          </a:lstStyle>
          <a:p>
            <a:pPr lvl="0"/>
            <a:r>
              <a:rPr lang="en-US" dirty="0"/>
              <a:t>Click to edit Master text styles</a:t>
            </a:r>
          </a:p>
        </p:txBody>
      </p:sp>
      <p:sp>
        <p:nvSpPr>
          <p:cNvPr id="5" name="Picture Placeholder 4"/>
          <p:cNvSpPr>
            <a:spLocks noGrp="1"/>
          </p:cNvSpPr>
          <p:nvPr>
            <p:ph type="pic" sz="quarter" idx="14"/>
          </p:nvPr>
        </p:nvSpPr>
        <p:spPr>
          <a:xfrm>
            <a:off x="6705600" y="1204273"/>
            <a:ext cx="4751509" cy="4751508"/>
          </a:xfrm>
          <a:prstGeom prst="ellipse">
            <a:avLst/>
          </a:prstGeom>
          <a:solidFill>
            <a:schemeClr val="bg1">
              <a:lumMod val="95000"/>
            </a:schemeClr>
          </a:solidFill>
          <a:ln>
            <a:noFill/>
          </a:ln>
        </p:spPr>
        <p:txBody>
          <a:bodyPr anchor="ctr" anchorCtr="0"/>
          <a:lstStyle>
            <a:lvl1pPr marL="0" indent="0" algn="ctr">
              <a:buNone/>
              <a:defRPr/>
            </a:lvl1pPr>
          </a:lstStyle>
          <a:p>
            <a:endParaRPr lang="en-US"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355600" y="6131324"/>
            <a:ext cx="8002661" cy="459401"/>
          </a:xfrm>
        </p:spPr>
        <p:txBody>
          <a:bodyPr anchor="b"/>
          <a:lstStyle>
            <a:lvl1pPr marL="0" indent="0" algn="l">
              <a:spcAft>
                <a:spcPts val="0"/>
              </a:spcAft>
              <a:buNone/>
              <a:defRPr sz="933" b="1">
                <a:solidFill>
                  <a:srgbClr val="545454"/>
                </a:solidFill>
              </a:defRPr>
            </a:lvl1pPr>
            <a:lvl2pPr marL="194463" indent="0">
              <a:spcAft>
                <a:spcPts val="0"/>
              </a:spcAft>
              <a:buNone/>
              <a:defRPr sz="1000"/>
            </a:lvl2pPr>
            <a:lvl3pPr marL="452426" indent="0">
              <a:spcAft>
                <a:spcPts val="0"/>
              </a:spcAft>
              <a:buNone/>
              <a:defRPr sz="1000"/>
            </a:lvl3pPr>
            <a:lvl4pPr marL="678640" indent="0">
              <a:spcAft>
                <a:spcPts val="0"/>
              </a:spcAft>
              <a:buNone/>
              <a:defRPr sz="1000"/>
            </a:lvl4pPr>
            <a:lvl5pPr marL="960413" indent="0">
              <a:spcAft>
                <a:spcPts val="0"/>
              </a:spcAft>
              <a:buNone/>
              <a:defRPr sz="1000"/>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355602" y="880090"/>
            <a:ext cx="1035355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337902" indent="0">
              <a:buNone/>
              <a:defRPr sz="2417" b="1" i="1"/>
            </a:lvl2pPr>
            <a:lvl3pPr marL="676931" indent="0">
              <a:buNone/>
              <a:defRPr sz="2417" b="1" i="1"/>
            </a:lvl3pPr>
            <a:lvl4pPr marL="1015957" indent="0">
              <a:buNone/>
              <a:defRPr sz="2417" b="1" i="1"/>
            </a:lvl4pPr>
            <a:lvl5pPr marL="1354983" indent="0">
              <a:buNone/>
              <a:defRPr sz="2417"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E83FF317-DE83-4D5F-90E6-7F972165C858}"/>
              </a:ext>
            </a:extLst>
          </p:cNvPr>
          <p:cNvSpPr>
            <a:spLocks noGrp="1"/>
          </p:cNvSpPr>
          <p:nvPr>
            <p:ph type="sldNum" sz="quarter" idx="15"/>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2857433392"/>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406" name="Freeform 402"/>
          <p:cNvSpPr>
            <a:spLocks noChangeAspect="1" noEditPoints="1"/>
          </p:cNvSpPr>
          <p:nvPr userDrawn="1"/>
        </p:nvSpPr>
        <p:spPr bwMode="auto">
          <a:xfrm>
            <a:off x="36576" y="48768"/>
            <a:ext cx="4355976" cy="6778752"/>
          </a:xfrm>
          <a:custGeom>
            <a:avLst/>
            <a:gdLst>
              <a:gd name="T0" fmla="*/ 131 w 913"/>
              <a:gd name="T1" fmla="*/ 1421 h 1421"/>
              <a:gd name="T2" fmla="*/ 453 w 913"/>
              <a:gd name="T3" fmla="*/ 1367 h 1421"/>
              <a:gd name="T4" fmla="*/ 92 w 913"/>
              <a:gd name="T5" fmla="*/ 1351 h 1421"/>
              <a:gd name="T6" fmla="*/ 230 w 913"/>
              <a:gd name="T7" fmla="*/ 1328 h 1421"/>
              <a:gd name="T8" fmla="*/ 629 w 913"/>
              <a:gd name="T9" fmla="*/ 1305 h 1421"/>
              <a:gd name="T10" fmla="*/ 54 w 913"/>
              <a:gd name="T11" fmla="*/ 1305 h 1421"/>
              <a:gd name="T12" fmla="*/ 185 w 913"/>
              <a:gd name="T13" fmla="*/ 1251 h 1421"/>
              <a:gd name="T14" fmla="*/ 476 w 913"/>
              <a:gd name="T15" fmla="*/ 1197 h 1421"/>
              <a:gd name="T16" fmla="*/ 38 w 913"/>
              <a:gd name="T17" fmla="*/ 1212 h 1421"/>
              <a:gd name="T18" fmla="*/ 246 w 913"/>
              <a:gd name="T19" fmla="*/ 1189 h 1421"/>
              <a:gd name="T20" fmla="*/ 514 w 913"/>
              <a:gd name="T21" fmla="*/ 1151 h 1421"/>
              <a:gd name="T22" fmla="*/ 185 w 913"/>
              <a:gd name="T23" fmla="*/ 1135 h 1421"/>
              <a:gd name="T24" fmla="*/ 399 w 913"/>
              <a:gd name="T25" fmla="*/ 1081 h 1421"/>
              <a:gd name="T26" fmla="*/ 77 w 913"/>
              <a:gd name="T27" fmla="*/ 1097 h 1421"/>
              <a:gd name="T28" fmla="*/ 207 w 913"/>
              <a:gd name="T29" fmla="*/ 1074 h 1421"/>
              <a:gd name="T30" fmla="*/ 322 w 913"/>
              <a:gd name="T31" fmla="*/ 1035 h 1421"/>
              <a:gd name="T32" fmla="*/ 31 w 913"/>
              <a:gd name="T33" fmla="*/ 1019 h 1421"/>
              <a:gd name="T34" fmla="*/ 207 w 913"/>
              <a:gd name="T35" fmla="*/ 965 h 1421"/>
              <a:gd name="T36" fmla="*/ 575 w 913"/>
              <a:gd name="T37" fmla="*/ 942 h 1421"/>
              <a:gd name="T38" fmla="*/ 131 w 913"/>
              <a:gd name="T39" fmla="*/ 958 h 1421"/>
              <a:gd name="T40" fmla="*/ 246 w 913"/>
              <a:gd name="T41" fmla="*/ 919 h 1421"/>
              <a:gd name="T42" fmla="*/ 721 w 913"/>
              <a:gd name="T43" fmla="*/ 865 h 1421"/>
              <a:gd name="T44" fmla="*/ 169 w 913"/>
              <a:gd name="T45" fmla="*/ 849 h 1421"/>
              <a:gd name="T46" fmla="*/ 537 w 913"/>
              <a:gd name="T47" fmla="*/ 826 h 1421"/>
              <a:gd name="T48" fmla="*/ 92 w 913"/>
              <a:gd name="T49" fmla="*/ 842 h 1421"/>
              <a:gd name="T50" fmla="*/ 361 w 913"/>
              <a:gd name="T51" fmla="*/ 803 h 1421"/>
              <a:gd name="T52" fmla="*/ 31 w 913"/>
              <a:gd name="T53" fmla="*/ 788 h 1421"/>
              <a:gd name="T54" fmla="*/ 207 w 913"/>
              <a:gd name="T55" fmla="*/ 733 h 1421"/>
              <a:gd name="T56" fmla="*/ 498 w 913"/>
              <a:gd name="T57" fmla="*/ 710 h 1421"/>
              <a:gd name="T58" fmla="*/ 169 w 913"/>
              <a:gd name="T59" fmla="*/ 726 h 1421"/>
              <a:gd name="T60" fmla="*/ 437 w 913"/>
              <a:gd name="T61" fmla="*/ 688 h 1421"/>
              <a:gd name="T62" fmla="*/ 70 w 913"/>
              <a:gd name="T63" fmla="*/ 672 h 1421"/>
              <a:gd name="T64" fmla="*/ 322 w 913"/>
              <a:gd name="T65" fmla="*/ 618 h 1421"/>
              <a:gd name="T66" fmla="*/ 38 w 913"/>
              <a:gd name="T67" fmla="*/ 633 h 1421"/>
              <a:gd name="T68" fmla="*/ 284 w 913"/>
              <a:gd name="T69" fmla="*/ 610 h 1421"/>
              <a:gd name="T70" fmla="*/ 16 w 913"/>
              <a:gd name="T71" fmla="*/ 610 h 1421"/>
              <a:gd name="T72" fmla="*/ 223 w 913"/>
              <a:gd name="T73" fmla="*/ 556 h 1421"/>
              <a:gd name="T74" fmla="*/ 322 w 913"/>
              <a:gd name="T75" fmla="*/ 502 h 1421"/>
              <a:gd name="T76" fmla="*/ 77 w 913"/>
              <a:gd name="T77" fmla="*/ 517 h 1421"/>
              <a:gd name="T78" fmla="*/ 361 w 913"/>
              <a:gd name="T79" fmla="*/ 494 h 1421"/>
              <a:gd name="T80" fmla="*/ 16 w 913"/>
              <a:gd name="T81" fmla="*/ 494 h 1421"/>
              <a:gd name="T82" fmla="*/ 223 w 913"/>
              <a:gd name="T83" fmla="*/ 440 h 1421"/>
              <a:gd name="T84" fmla="*/ 591 w 913"/>
              <a:gd name="T85" fmla="*/ 386 h 1421"/>
              <a:gd name="T86" fmla="*/ 192 w 913"/>
              <a:gd name="T87" fmla="*/ 402 h 1421"/>
              <a:gd name="T88" fmla="*/ 629 w 913"/>
              <a:gd name="T89" fmla="*/ 379 h 1421"/>
              <a:gd name="T90" fmla="*/ 169 w 913"/>
              <a:gd name="T91" fmla="*/ 379 h 1421"/>
              <a:gd name="T92" fmla="*/ 568 w 913"/>
              <a:gd name="T93" fmla="*/ 324 h 1421"/>
              <a:gd name="T94" fmla="*/ 92 w 913"/>
              <a:gd name="T95" fmla="*/ 309 h 1421"/>
              <a:gd name="T96" fmla="*/ 575 w 913"/>
              <a:gd name="T97" fmla="*/ 286 h 1421"/>
              <a:gd name="T98" fmla="*/ 169 w 913"/>
              <a:gd name="T99" fmla="*/ 301 h 1421"/>
              <a:gd name="T100" fmla="*/ 322 w 913"/>
              <a:gd name="T101" fmla="*/ 263 h 1421"/>
              <a:gd name="T102" fmla="*/ 70 w 913"/>
              <a:gd name="T103" fmla="*/ 247 h 1421"/>
              <a:gd name="T104" fmla="*/ 361 w 913"/>
              <a:gd name="T105" fmla="*/ 193 h 1421"/>
              <a:gd name="T106" fmla="*/ 0 w 913"/>
              <a:gd name="T107" fmla="*/ 209 h 1421"/>
              <a:gd name="T108" fmla="*/ 207 w 913"/>
              <a:gd name="T109" fmla="*/ 186 h 1421"/>
              <a:gd name="T110" fmla="*/ 476 w 913"/>
              <a:gd name="T111" fmla="*/ 147 h 1421"/>
              <a:gd name="T112" fmla="*/ 185 w 913"/>
              <a:gd name="T113" fmla="*/ 131 h 1421"/>
              <a:gd name="T114" fmla="*/ 667 w 913"/>
              <a:gd name="T115" fmla="*/ 77 h 1421"/>
              <a:gd name="T116" fmla="*/ 115 w 913"/>
              <a:gd name="T117" fmla="*/ 93 h 1421"/>
              <a:gd name="T118" fmla="*/ 514 w 913"/>
              <a:gd name="T119" fmla="*/ 70 h 1421"/>
              <a:gd name="T120" fmla="*/ 131 w 913"/>
              <a:gd name="T121" fmla="*/ 70 h 1421"/>
              <a:gd name="T122" fmla="*/ 491 w 913"/>
              <a:gd name="T123" fmla="*/ 15 h 1421"/>
              <a:gd name="T124" fmla="*/ 92 w 913"/>
              <a:gd name="T125" fmla="*/ 0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3" h="1421">
                <a:moveTo>
                  <a:pt x="881" y="1405"/>
                </a:moveTo>
                <a:cubicBezTo>
                  <a:pt x="881" y="1397"/>
                  <a:pt x="888" y="1390"/>
                  <a:pt x="897" y="1390"/>
                </a:cubicBezTo>
                <a:cubicBezTo>
                  <a:pt x="906" y="1390"/>
                  <a:pt x="913" y="1397"/>
                  <a:pt x="913" y="1405"/>
                </a:cubicBezTo>
                <a:cubicBezTo>
                  <a:pt x="913" y="1414"/>
                  <a:pt x="906" y="1421"/>
                  <a:pt x="897" y="1421"/>
                </a:cubicBezTo>
                <a:cubicBezTo>
                  <a:pt x="888" y="1421"/>
                  <a:pt x="881" y="1414"/>
                  <a:pt x="881" y="1405"/>
                </a:cubicBezTo>
                <a:close/>
                <a:moveTo>
                  <a:pt x="476" y="1421"/>
                </a:moveTo>
                <a:cubicBezTo>
                  <a:pt x="484" y="1421"/>
                  <a:pt x="491" y="1414"/>
                  <a:pt x="491" y="1405"/>
                </a:cubicBezTo>
                <a:cubicBezTo>
                  <a:pt x="491" y="1397"/>
                  <a:pt x="484" y="1390"/>
                  <a:pt x="476" y="1390"/>
                </a:cubicBezTo>
                <a:cubicBezTo>
                  <a:pt x="467" y="1390"/>
                  <a:pt x="460" y="1397"/>
                  <a:pt x="460" y="1405"/>
                </a:cubicBezTo>
                <a:cubicBezTo>
                  <a:pt x="460" y="1414"/>
                  <a:pt x="467" y="1421"/>
                  <a:pt x="476" y="1421"/>
                </a:cubicBezTo>
                <a:close/>
                <a:moveTo>
                  <a:pt x="361" y="1421"/>
                </a:moveTo>
                <a:cubicBezTo>
                  <a:pt x="369" y="1421"/>
                  <a:pt x="376" y="1414"/>
                  <a:pt x="376" y="1405"/>
                </a:cubicBezTo>
                <a:cubicBezTo>
                  <a:pt x="376" y="1397"/>
                  <a:pt x="369" y="1390"/>
                  <a:pt x="361" y="1390"/>
                </a:cubicBezTo>
                <a:cubicBezTo>
                  <a:pt x="352" y="1390"/>
                  <a:pt x="345" y="1397"/>
                  <a:pt x="345" y="1405"/>
                </a:cubicBezTo>
                <a:cubicBezTo>
                  <a:pt x="345" y="1414"/>
                  <a:pt x="352" y="1421"/>
                  <a:pt x="361" y="1421"/>
                </a:cubicBezTo>
                <a:close/>
                <a:moveTo>
                  <a:pt x="322" y="1421"/>
                </a:moveTo>
                <a:cubicBezTo>
                  <a:pt x="331" y="1421"/>
                  <a:pt x="338" y="1414"/>
                  <a:pt x="338" y="1405"/>
                </a:cubicBezTo>
                <a:cubicBezTo>
                  <a:pt x="338" y="1397"/>
                  <a:pt x="331" y="1390"/>
                  <a:pt x="322" y="1390"/>
                </a:cubicBezTo>
                <a:cubicBezTo>
                  <a:pt x="314" y="1390"/>
                  <a:pt x="307" y="1397"/>
                  <a:pt x="307" y="1405"/>
                </a:cubicBezTo>
                <a:cubicBezTo>
                  <a:pt x="307" y="1414"/>
                  <a:pt x="314" y="1421"/>
                  <a:pt x="322" y="1421"/>
                </a:cubicBezTo>
                <a:close/>
                <a:moveTo>
                  <a:pt x="207" y="1421"/>
                </a:moveTo>
                <a:cubicBezTo>
                  <a:pt x="216" y="1421"/>
                  <a:pt x="223" y="1414"/>
                  <a:pt x="223" y="1405"/>
                </a:cubicBezTo>
                <a:cubicBezTo>
                  <a:pt x="223" y="1397"/>
                  <a:pt x="216" y="1390"/>
                  <a:pt x="207" y="1390"/>
                </a:cubicBezTo>
                <a:cubicBezTo>
                  <a:pt x="199" y="1390"/>
                  <a:pt x="192" y="1397"/>
                  <a:pt x="192" y="1405"/>
                </a:cubicBezTo>
                <a:cubicBezTo>
                  <a:pt x="192" y="1414"/>
                  <a:pt x="199" y="1421"/>
                  <a:pt x="207" y="1421"/>
                </a:cubicBezTo>
                <a:close/>
                <a:moveTo>
                  <a:pt x="169" y="1421"/>
                </a:moveTo>
                <a:cubicBezTo>
                  <a:pt x="178" y="1421"/>
                  <a:pt x="185" y="1414"/>
                  <a:pt x="185" y="1405"/>
                </a:cubicBezTo>
                <a:cubicBezTo>
                  <a:pt x="185" y="1397"/>
                  <a:pt x="178" y="1390"/>
                  <a:pt x="169" y="1390"/>
                </a:cubicBezTo>
                <a:cubicBezTo>
                  <a:pt x="160" y="1390"/>
                  <a:pt x="153" y="1397"/>
                  <a:pt x="153" y="1405"/>
                </a:cubicBezTo>
                <a:cubicBezTo>
                  <a:pt x="153" y="1414"/>
                  <a:pt x="160" y="1421"/>
                  <a:pt x="169" y="1421"/>
                </a:cubicBezTo>
                <a:close/>
                <a:moveTo>
                  <a:pt x="131" y="1421"/>
                </a:moveTo>
                <a:cubicBezTo>
                  <a:pt x="139" y="1421"/>
                  <a:pt x="146" y="1414"/>
                  <a:pt x="146" y="1405"/>
                </a:cubicBezTo>
                <a:cubicBezTo>
                  <a:pt x="146" y="1397"/>
                  <a:pt x="139" y="1390"/>
                  <a:pt x="131" y="1390"/>
                </a:cubicBezTo>
                <a:cubicBezTo>
                  <a:pt x="122" y="1390"/>
                  <a:pt x="115" y="1397"/>
                  <a:pt x="115" y="1405"/>
                </a:cubicBezTo>
                <a:cubicBezTo>
                  <a:pt x="115" y="1414"/>
                  <a:pt x="122" y="1421"/>
                  <a:pt x="131" y="1421"/>
                </a:cubicBezTo>
                <a:close/>
                <a:moveTo>
                  <a:pt x="92" y="1421"/>
                </a:moveTo>
                <a:cubicBezTo>
                  <a:pt x="101" y="1421"/>
                  <a:pt x="108" y="1414"/>
                  <a:pt x="108" y="1405"/>
                </a:cubicBezTo>
                <a:cubicBezTo>
                  <a:pt x="108" y="1397"/>
                  <a:pt x="101" y="1390"/>
                  <a:pt x="92" y="1390"/>
                </a:cubicBezTo>
                <a:cubicBezTo>
                  <a:pt x="84" y="1390"/>
                  <a:pt x="77" y="1397"/>
                  <a:pt x="77" y="1405"/>
                </a:cubicBezTo>
                <a:cubicBezTo>
                  <a:pt x="77" y="1414"/>
                  <a:pt x="84" y="1421"/>
                  <a:pt x="92" y="1421"/>
                </a:cubicBezTo>
                <a:close/>
                <a:moveTo>
                  <a:pt x="54" y="1421"/>
                </a:moveTo>
                <a:cubicBezTo>
                  <a:pt x="63" y="1421"/>
                  <a:pt x="70" y="1414"/>
                  <a:pt x="70" y="1405"/>
                </a:cubicBezTo>
                <a:cubicBezTo>
                  <a:pt x="70" y="1397"/>
                  <a:pt x="63" y="1390"/>
                  <a:pt x="54" y="1390"/>
                </a:cubicBezTo>
                <a:cubicBezTo>
                  <a:pt x="45" y="1390"/>
                  <a:pt x="38" y="1397"/>
                  <a:pt x="38" y="1405"/>
                </a:cubicBezTo>
                <a:cubicBezTo>
                  <a:pt x="38" y="1414"/>
                  <a:pt x="45" y="1421"/>
                  <a:pt x="54" y="1421"/>
                </a:cubicBezTo>
                <a:close/>
                <a:moveTo>
                  <a:pt x="16" y="1421"/>
                </a:moveTo>
                <a:cubicBezTo>
                  <a:pt x="24" y="1421"/>
                  <a:pt x="31" y="1414"/>
                  <a:pt x="31" y="1405"/>
                </a:cubicBezTo>
                <a:cubicBezTo>
                  <a:pt x="31" y="1397"/>
                  <a:pt x="24" y="1390"/>
                  <a:pt x="16" y="1390"/>
                </a:cubicBezTo>
                <a:cubicBezTo>
                  <a:pt x="7" y="1390"/>
                  <a:pt x="0" y="1397"/>
                  <a:pt x="0" y="1405"/>
                </a:cubicBezTo>
                <a:cubicBezTo>
                  <a:pt x="0" y="1414"/>
                  <a:pt x="7" y="1421"/>
                  <a:pt x="16" y="1421"/>
                </a:cubicBezTo>
                <a:close/>
                <a:moveTo>
                  <a:pt x="782" y="1383"/>
                </a:moveTo>
                <a:cubicBezTo>
                  <a:pt x="791" y="1383"/>
                  <a:pt x="798" y="1376"/>
                  <a:pt x="798" y="1367"/>
                </a:cubicBezTo>
                <a:cubicBezTo>
                  <a:pt x="798" y="1358"/>
                  <a:pt x="791" y="1351"/>
                  <a:pt x="782" y="1351"/>
                </a:cubicBezTo>
                <a:cubicBezTo>
                  <a:pt x="774" y="1351"/>
                  <a:pt x="766" y="1358"/>
                  <a:pt x="766" y="1367"/>
                </a:cubicBezTo>
                <a:cubicBezTo>
                  <a:pt x="766" y="1376"/>
                  <a:pt x="774" y="1383"/>
                  <a:pt x="782" y="1383"/>
                </a:cubicBezTo>
                <a:close/>
                <a:moveTo>
                  <a:pt x="629" y="1383"/>
                </a:moveTo>
                <a:cubicBezTo>
                  <a:pt x="638" y="1383"/>
                  <a:pt x="645" y="1376"/>
                  <a:pt x="645" y="1367"/>
                </a:cubicBezTo>
                <a:cubicBezTo>
                  <a:pt x="645" y="1358"/>
                  <a:pt x="638" y="1351"/>
                  <a:pt x="629" y="1351"/>
                </a:cubicBezTo>
                <a:cubicBezTo>
                  <a:pt x="620" y="1351"/>
                  <a:pt x="613" y="1358"/>
                  <a:pt x="613" y="1367"/>
                </a:cubicBezTo>
                <a:cubicBezTo>
                  <a:pt x="613" y="1376"/>
                  <a:pt x="620" y="1383"/>
                  <a:pt x="629" y="1383"/>
                </a:cubicBezTo>
                <a:close/>
                <a:moveTo>
                  <a:pt x="437" y="1383"/>
                </a:moveTo>
                <a:cubicBezTo>
                  <a:pt x="446" y="1383"/>
                  <a:pt x="453" y="1376"/>
                  <a:pt x="453" y="1367"/>
                </a:cubicBezTo>
                <a:cubicBezTo>
                  <a:pt x="453" y="1358"/>
                  <a:pt x="446" y="1351"/>
                  <a:pt x="437" y="1351"/>
                </a:cubicBezTo>
                <a:cubicBezTo>
                  <a:pt x="429" y="1351"/>
                  <a:pt x="422" y="1358"/>
                  <a:pt x="422" y="1367"/>
                </a:cubicBezTo>
                <a:cubicBezTo>
                  <a:pt x="422" y="1376"/>
                  <a:pt x="429" y="1383"/>
                  <a:pt x="437" y="1383"/>
                </a:cubicBezTo>
                <a:close/>
                <a:moveTo>
                  <a:pt x="284" y="1383"/>
                </a:moveTo>
                <a:cubicBezTo>
                  <a:pt x="293" y="1383"/>
                  <a:pt x="300" y="1376"/>
                  <a:pt x="300" y="1367"/>
                </a:cubicBezTo>
                <a:cubicBezTo>
                  <a:pt x="300" y="1358"/>
                  <a:pt x="293" y="1351"/>
                  <a:pt x="284" y="1351"/>
                </a:cubicBezTo>
                <a:cubicBezTo>
                  <a:pt x="275" y="1351"/>
                  <a:pt x="268" y="1358"/>
                  <a:pt x="268" y="1367"/>
                </a:cubicBezTo>
                <a:cubicBezTo>
                  <a:pt x="268" y="1376"/>
                  <a:pt x="275" y="1383"/>
                  <a:pt x="284" y="1383"/>
                </a:cubicBezTo>
                <a:close/>
                <a:moveTo>
                  <a:pt x="246" y="1383"/>
                </a:moveTo>
                <a:cubicBezTo>
                  <a:pt x="254" y="1383"/>
                  <a:pt x="261" y="1376"/>
                  <a:pt x="261" y="1367"/>
                </a:cubicBezTo>
                <a:cubicBezTo>
                  <a:pt x="261" y="1358"/>
                  <a:pt x="254" y="1351"/>
                  <a:pt x="246" y="1351"/>
                </a:cubicBezTo>
                <a:cubicBezTo>
                  <a:pt x="237" y="1351"/>
                  <a:pt x="230" y="1358"/>
                  <a:pt x="230" y="1367"/>
                </a:cubicBezTo>
                <a:cubicBezTo>
                  <a:pt x="230" y="1376"/>
                  <a:pt x="237" y="1383"/>
                  <a:pt x="246" y="1383"/>
                </a:cubicBezTo>
                <a:close/>
                <a:moveTo>
                  <a:pt x="207" y="1383"/>
                </a:moveTo>
                <a:cubicBezTo>
                  <a:pt x="216" y="1383"/>
                  <a:pt x="223" y="1376"/>
                  <a:pt x="223" y="1367"/>
                </a:cubicBezTo>
                <a:cubicBezTo>
                  <a:pt x="223" y="1358"/>
                  <a:pt x="216" y="1351"/>
                  <a:pt x="207" y="1351"/>
                </a:cubicBezTo>
                <a:cubicBezTo>
                  <a:pt x="199" y="1351"/>
                  <a:pt x="192" y="1358"/>
                  <a:pt x="192" y="1367"/>
                </a:cubicBezTo>
                <a:cubicBezTo>
                  <a:pt x="192" y="1376"/>
                  <a:pt x="199" y="1383"/>
                  <a:pt x="207" y="1383"/>
                </a:cubicBezTo>
                <a:close/>
                <a:moveTo>
                  <a:pt x="169" y="1383"/>
                </a:moveTo>
                <a:cubicBezTo>
                  <a:pt x="178" y="1383"/>
                  <a:pt x="185" y="1376"/>
                  <a:pt x="185" y="1367"/>
                </a:cubicBezTo>
                <a:cubicBezTo>
                  <a:pt x="185" y="1358"/>
                  <a:pt x="178" y="1351"/>
                  <a:pt x="169" y="1351"/>
                </a:cubicBezTo>
                <a:cubicBezTo>
                  <a:pt x="160" y="1351"/>
                  <a:pt x="153" y="1358"/>
                  <a:pt x="153" y="1367"/>
                </a:cubicBezTo>
                <a:cubicBezTo>
                  <a:pt x="153" y="1376"/>
                  <a:pt x="160" y="1383"/>
                  <a:pt x="169" y="1383"/>
                </a:cubicBezTo>
                <a:close/>
                <a:moveTo>
                  <a:pt x="131" y="1383"/>
                </a:moveTo>
                <a:cubicBezTo>
                  <a:pt x="139" y="1383"/>
                  <a:pt x="146" y="1376"/>
                  <a:pt x="146" y="1367"/>
                </a:cubicBezTo>
                <a:cubicBezTo>
                  <a:pt x="146" y="1358"/>
                  <a:pt x="139" y="1351"/>
                  <a:pt x="131" y="1351"/>
                </a:cubicBezTo>
                <a:cubicBezTo>
                  <a:pt x="122" y="1351"/>
                  <a:pt x="115" y="1358"/>
                  <a:pt x="115" y="1367"/>
                </a:cubicBezTo>
                <a:cubicBezTo>
                  <a:pt x="115" y="1376"/>
                  <a:pt x="122" y="1383"/>
                  <a:pt x="131" y="1383"/>
                </a:cubicBezTo>
                <a:close/>
                <a:moveTo>
                  <a:pt x="92" y="1383"/>
                </a:moveTo>
                <a:cubicBezTo>
                  <a:pt x="101" y="1383"/>
                  <a:pt x="108" y="1376"/>
                  <a:pt x="108" y="1367"/>
                </a:cubicBezTo>
                <a:cubicBezTo>
                  <a:pt x="108" y="1358"/>
                  <a:pt x="101" y="1351"/>
                  <a:pt x="92" y="1351"/>
                </a:cubicBezTo>
                <a:cubicBezTo>
                  <a:pt x="84" y="1351"/>
                  <a:pt x="77" y="1358"/>
                  <a:pt x="77" y="1367"/>
                </a:cubicBezTo>
                <a:cubicBezTo>
                  <a:pt x="77" y="1376"/>
                  <a:pt x="84" y="1383"/>
                  <a:pt x="92" y="1383"/>
                </a:cubicBezTo>
                <a:close/>
                <a:moveTo>
                  <a:pt x="54" y="1383"/>
                </a:moveTo>
                <a:cubicBezTo>
                  <a:pt x="63" y="1383"/>
                  <a:pt x="70" y="1376"/>
                  <a:pt x="70" y="1367"/>
                </a:cubicBezTo>
                <a:cubicBezTo>
                  <a:pt x="70" y="1358"/>
                  <a:pt x="63" y="1351"/>
                  <a:pt x="54" y="1351"/>
                </a:cubicBezTo>
                <a:cubicBezTo>
                  <a:pt x="45" y="1351"/>
                  <a:pt x="38" y="1358"/>
                  <a:pt x="38" y="1367"/>
                </a:cubicBezTo>
                <a:cubicBezTo>
                  <a:pt x="38" y="1376"/>
                  <a:pt x="45" y="1383"/>
                  <a:pt x="54" y="1383"/>
                </a:cubicBezTo>
                <a:close/>
                <a:moveTo>
                  <a:pt x="16" y="1383"/>
                </a:moveTo>
                <a:cubicBezTo>
                  <a:pt x="24" y="1383"/>
                  <a:pt x="31" y="1376"/>
                  <a:pt x="31" y="1367"/>
                </a:cubicBezTo>
                <a:cubicBezTo>
                  <a:pt x="31" y="1358"/>
                  <a:pt x="24" y="1351"/>
                  <a:pt x="16" y="1351"/>
                </a:cubicBezTo>
                <a:cubicBezTo>
                  <a:pt x="7" y="1351"/>
                  <a:pt x="0" y="1358"/>
                  <a:pt x="0" y="1367"/>
                </a:cubicBezTo>
                <a:cubicBezTo>
                  <a:pt x="0" y="1376"/>
                  <a:pt x="7" y="1383"/>
                  <a:pt x="16" y="1383"/>
                </a:cubicBezTo>
                <a:close/>
                <a:moveTo>
                  <a:pt x="514" y="1344"/>
                </a:moveTo>
                <a:cubicBezTo>
                  <a:pt x="523" y="1344"/>
                  <a:pt x="530" y="1337"/>
                  <a:pt x="530" y="1328"/>
                </a:cubicBezTo>
                <a:cubicBezTo>
                  <a:pt x="530" y="1320"/>
                  <a:pt x="523" y="1313"/>
                  <a:pt x="514" y="1313"/>
                </a:cubicBezTo>
                <a:cubicBezTo>
                  <a:pt x="505" y="1313"/>
                  <a:pt x="498" y="1320"/>
                  <a:pt x="498" y="1328"/>
                </a:cubicBezTo>
                <a:cubicBezTo>
                  <a:pt x="498" y="1337"/>
                  <a:pt x="505" y="1344"/>
                  <a:pt x="514" y="1344"/>
                </a:cubicBezTo>
                <a:close/>
                <a:moveTo>
                  <a:pt x="437" y="1344"/>
                </a:moveTo>
                <a:cubicBezTo>
                  <a:pt x="446" y="1344"/>
                  <a:pt x="453" y="1337"/>
                  <a:pt x="453" y="1328"/>
                </a:cubicBezTo>
                <a:cubicBezTo>
                  <a:pt x="453" y="1320"/>
                  <a:pt x="446" y="1313"/>
                  <a:pt x="437" y="1313"/>
                </a:cubicBezTo>
                <a:cubicBezTo>
                  <a:pt x="429" y="1313"/>
                  <a:pt x="422" y="1320"/>
                  <a:pt x="422" y="1328"/>
                </a:cubicBezTo>
                <a:cubicBezTo>
                  <a:pt x="422" y="1337"/>
                  <a:pt x="429" y="1344"/>
                  <a:pt x="437" y="1344"/>
                </a:cubicBezTo>
                <a:close/>
                <a:moveTo>
                  <a:pt x="361" y="1344"/>
                </a:moveTo>
                <a:cubicBezTo>
                  <a:pt x="369" y="1344"/>
                  <a:pt x="376" y="1337"/>
                  <a:pt x="376" y="1328"/>
                </a:cubicBezTo>
                <a:cubicBezTo>
                  <a:pt x="376" y="1320"/>
                  <a:pt x="369" y="1313"/>
                  <a:pt x="361" y="1313"/>
                </a:cubicBezTo>
                <a:cubicBezTo>
                  <a:pt x="352" y="1313"/>
                  <a:pt x="345" y="1320"/>
                  <a:pt x="345" y="1328"/>
                </a:cubicBezTo>
                <a:cubicBezTo>
                  <a:pt x="345" y="1337"/>
                  <a:pt x="352" y="1344"/>
                  <a:pt x="361" y="1344"/>
                </a:cubicBezTo>
                <a:close/>
                <a:moveTo>
                  <a:pt x="246" y="1344"/>
                </a:moveTo>
                <a:cubicBezTo>
                  <a:pt x="254" y="1344"/>
                  <a:pt x="261" y="1337"/>
                  <a:pt x="261" y="1328"/>
                </a:cubicBezTo>
                <a:cubicBezTo>
                  <a:pt x="261" y="1320"/>
                  <a:pt x="254" y="1313"/>
                  <a:pt x="246" y="1313"/>
                </a:cubicBezTo>
                <a:cubicBezTo>
                  <a:pt x="237" y="1313"/>
                  <a:pt x="230" y="1320"/>
                  <a:pt x="230" y="1328"/>
                </a:cubicBezTo>
                <a:cubicBezTo>
                  <a:pt x="230" y="1337"/>
                  <a:pt x="237" y="1344"/>
                  <a:pt x="246" y="1344"/>
                </a:cubicBezTo>
                <a:close/>
                <a:moveTo>
                  <a:pt x="169" y="1344"/>
                </a:moveTo>
                <a:cubicBezTo>
                  <a:pt x="178" y="1344"/>
                  <a:pt x="185" y="1337"/>
                  <a:pt x="185" y="1328"/>
                </a:cubicBezTo>
                <a:cubicBezTo>
                  <a:pt x="185" y="1320"/>
                  <a:pt x="178" y="1313"/>
                  <a:pt x="169" y="1313"/>
                </a:cubicBezTo>
                <a:cubicBezTo>
                  <a:pt x="160" y="1313"/>
                  <a:pt x="153" y="1320"/>
                  <a:pt x="153" y="1328"/>
                </a:cubicBezTo>
                <a:cubicBezTo>
                  <a:pt x="153" y="1337"/>
                  <a:pt x="160" y="1344"/>
                  <a:pt x="169" y="1344"/>
                </a:cubicBezTo>
                <a:close/>
                <a:moveTo>
                  <a:pt x="92" y="1344"/>
                </a:moveTo>
                <a:cubicBezTo>
                  <a:pt x="101" y="1344"/>
                  <a:pt x="108" y="1337"/>
                  <a:pt x="108" y="1328"/>
                </a:cubicBezTo>
                <a:cubicBezTo>
                  <a:pt x="108" y="1320"/>
                  <a:pt x="101" y="1313"/>
                  <a:pt x="92" y="1313"/>
                </a:cubicBezTo>
                <a:cubicBezTo>
                  <a:pt x="84" y="1313"/>
                  <a:pt x="77" y="1320"/>
                  <a:pt x="77" y="1328"/>
                </a:cubicBezTo>
                <a:cubicBezTo>
                  <a:pt x="77" y="1337"/>
                  <a:pt x="84" y="1344"/>
                  <a:pt x="92" y="1344"/>
                </a:cubicBezTo>
                <a:close/>
                <a:moveTo>
                  <a:pt x="54" y="1344"/>
                </a:moveTo>
                <a:cubicBezTo>
                  <a:pt x="63" y="1344"/>
                  <a:pt x="70" y="1337"/>
                  <a:pt x="70" y="1328"/>
                </a:cubicBezTo>
                <a:cubicBezTo>
                  <a:pt x="70" y="1320"/>
                  <a:pt x="63" y="1313"/>
                  <a:pt x="54" y="1313"/>
                </a:cubicBezTo>
                <a:cubicBezTo>
                  <a:pt x="45" y="1313"/>
                  <a:pt x="38" y="1320"/>
                  <a:pt x="38" y="1328"/>
                </a:cubicBezTo>
                <a:cubicBezTo>
                  <a:pt x="38" y="1337"/>
                  <a:pt x="45" y="1344"/>
                  <a:pt x="54" y="1344"/>
                </a:cubicBezTo>
                <a:close/>
                <a:moveTo>
                  <a:pt x="16" y="1344"/>
                </a:moveTo>
                <a:cubicBezTo>
                  <a:pt x="24" y="1344"/>
                  <a:pt x="31" y="1337"/>
                  <a:pt x="31" y="1328"/>
                </a:cubicBezTo>
                <a:cubicBezTo>
                  <a:pt x="31" y="1320"/>
                  <a:pt x="24" y="1313"/>
                  <a:pt x="16" y="1313"/>
                </a:cubicBezTo>
                <a:cubicBezTo>
                  <a:pt x="7" y="1313"/>
                  <a:pt x="0" y="1320"/>
                  <a:pt x="0" y="1328"/>
                </a:cubicBezTo>
                <a:cubicBezTo>
                  <a:pt x="0" y="1337"/>
                  <a:pt x="7" y="1344"/>
                  <a:pt x="16" y="1344"/>
                </a:cubicBezTo>
                <a:close/>
                <a:moveTo>
                  <a:pt x="706" y="1305"/>
                </a:moveTo>
                <a:cubicBezTo>
                  <a:pt x="714" y="1305"/>
                  <a:pt x="721" y="1298"/>
                  <a:pt x="721" y="1290"/>
                </a:cubicBezTo>
                <a:cubicBezTo>
                  <a:pt x="721" y="1281"/>
                  <a:pt x="714" y="1274"/>
                  <a:pt x="706" y="1274"/>
                </a:cubicBezTo>
                <a:cubicBezTo>
                  <a:pt x="697" y="1274"/>
                  <a:pt x="690" y="1281"/>
                  <a:pt x="690" y="1290"/>
                </a:cubicBezTo>
                <a:cubicBezTo>
                  <a:pt x="690" y="1298"/>
                  <a:pt x="697" y="1305"/>
                  <a:pt x="706" y="1305"/>
                </a:cubicBezTo>
                <a:close/>
                <a:moveTo>
                  <a:pt x="629" y="1305"/>
                </a:moveTo>
                <a:cubicBezTo>
                  <a:pt x="638" y="1305"/>
                  <a:pt x="645" y="1298"/>
                  <a:pt x="645" y="1290"/>
                </a:cubicBezTo>
                <a:cubicBezTo>
                  <a:pt x="645" y="1281"/>
                  <a:pt x="638" y="1274"/>
                  <a:pt x="629" y="1274"/>
                </a:cubicBezTo>
                <a:cubicBezTo>
                  <a:pt x="620" y="1274"/>
                  <a:pt x="613" y="1281"/>
                  <a:pt x="613" y="1290"/>
                </a:cubicBezTo>
                <a:cubicBezTo>
                  <a:pt x="613" y="1298"/>
                  <a:pt x="620" y="1305"/>
                  <a:pt x="629" y="1305"/>
                </a:cubicBezTo>
                <a:close/>
                <a:moveTo>
                  <a:pt x="361" y="1305"/>
                </a:moveTo>
                <a:cubicBezTo>
                  <a:pt x="369" y="1305"/>
                  <a:pt x="376" y="1298"/>
                  <a:pt x="376" y="1290"/>
                </a:cubicBezTo>
                <a:cubicBezTo>
                  <a:pt x="376" y="1281"/>
                  <a:pt x="369" y="1274"/>
                  <a:pt x="361" y="1274"/>
                </a:cubicBezTo>
                <a:cubicBezTo>
                  <a:pt x="352" y="1274"/>
                  <a:pt x="345" y="1281"/>
                  <a:pt x="345" y="1290"/>
                </a:cubicBezTo>
                <a:cubicBezTo>
                  <a:pt x="345" y="1298"/>
                  <a:pt x="352" y="1305"/>
                  <a:pt x="361" y="1305"/>
                </a:cubicBezTo>
                <a:close/>
                <a:moveTo>
                  <a:pt x="322" y="1305"/>
                </a:moveTo>
                <a:cubicBezTo>
                  <a:pt x="331" y="1305"/>
                  <a:pt x="338" y="1298"/>
                  <a:pt x="338" y="1290"/>
                </a:cubicBezTo>
                <a:cubicBezTo>
                  <a:pt x="338" y="1281"/>
                  <a:pt x="331" y="1274"/>
                  <a:pt x="322" y="1274"/>
                </a:cubicBezTo>
                <a:cubicBezTo>
                  <a:pt x="314" y="1274"/>
                  <a:pt x="307" y="1281"/>
                  <a:pt x="307" y="1290"/>
                </a:cubicBezTo>
                <a:cubicBezTo>
                  <a:pt x="307" y="1298"/>
                  <a:pt x="314" y="1305"/>
                  <a:pt x="322" y="1305"/>
                </a:cubicBezTo>
                <a:close/>
                <a:moveTo>
                  <a:pt x="246" y="1305"/>
                </a:moveTo>
                <a:cubicBezTo>
                  <a:pt x="254" y="1305"/>
                  <a:pt x="261" y="1298"/>
                  <a:pt x="261" y="1290"/>
                </a:cubicBezTo>
                <a:cubicBezTo>
                  <a:pt x="261" y="1281"/>
                  <a:pt x="254" y="1274"/>
                  <a:pt x="246" y="1274"/>
                </a:cubicBezTo>
                <a:cubicBezTo>
                  <a:pt x="237" y="1274"/>
                  <a:pt x="230" y="1281"/>
                  <a:pt x="230" y="1290"/>
                </a:cubicBezTo>
                <a:cubicBezTo>
                  <a:pt x="230" y="1298"/>
                  <a:pt x="237" y="1305"/>
                  <a:pt x="246" y="1305"/>
                </a:cubicBezTo>
                <a:close/>
                <a:moveTo>
                  <a:pt x="207" y="1305"/>
                </a:moveTo>
                <a:cubicBezTo>
                  <a:pt x="216" y="1305"/>
                  <a:pt x="223" y="1298"/>
                  <a:pt x="223" y="1290"/>
                </a:cubicBezTo>
                <a:cubicBezTo>
                  <a:pt x="223" y="1281"/>
                  <a:pt x="216" y="1274"/>
                  <a:pt x="207" y="1274"/>
                </a:cubicBezTo>
                <a:cubicBezTo>
                  <a:pt x="199" y="1274"/>
                  <a:pt x="192" y="1281"/>
                  <a:pt x="192" y="1290"/>
                </a:cubicBezTo>
                <a:cubicBezTo>
                  <a:pt x="192" y="1298"/>
                  <a:pt x="199" y="1305"/>
                  <a:pt x="207" y="1305"/>
                </a:cubicBezTo>
                <a:close/>
                <a:moveTo>
                  <a:pt x="169" y="1305"/>
                </a:moveTo>
                <a:cubicBezTo>
                  <a:pt x="178" y="1305"/>
                  <a:pt x="185" y="1298"/>
                  <a:pt x="185" y="1290"/>
                </a:cubicBezTo>
                <a:cubicBezTo>
                  <a:pt x="185" y="1281"/>
                  <a:pt x="178" y="1274"/>
                  <a:pt x="169" y="1274"/>
                </a:cubicBezTo>
                <a:cubicBezTo>
                  <a:pt x="160" y="1274"/>
                  <a:pt x="153" y="1281"/>
                  <a:pt x="153" y="1290"/>
                </a:cubicBezTo>
                <a:cubicBezTo>
                  <a:pt x="153" y="1298"/>
                  <a:pt x="160" y="1305"/>
                  <a:pt x="169" y="1305"/>
                </a:cubicBezTo>
                <a:close/>
                <a:moveTo>
                  <a:pt x="131" y="1305"/>
                </a:moveTo>
                <a:cubicBezTo>
                  <a:pt x="139" y="1305"/>
                  <a:pt x="146" y="1298"/>
                  <a:pt x="146" y="1290"/>
                </a:cubicBezTo>
                <a:cubicBezTo>
                  <a:pt x="146" y="1281"/>
                  <a:pt x="139" y="1274"/>
                  <a:pt x="131" y="1274"/>
                </a:cubicBezTo>
                <a:cubicBezTo>
                  <a:pt x="122" y="1274"/>
                  <a:pt x="115" y="1281"/>
                  <a:pt x="115" y="1290"/>
                </a:cubicBezTo>
                <a:cubicBezTo>
                  <a:pt x="115" y="1298"/>
                  <a:pt x="122" y="1305"/>
                  <a:pt x="131" y="1305"/>
                </a:cubicBezTo>
                <a:close/>
                <a:moveTo>
                  <a:pt x="54" y="1305"/>
                </a:moveTo>
                <a:cubicBezTo>
                  <a:pt x="63" y="1305"/>
                  <a:pt x="70" y="1298"/>
                  <a:pt x="70" y="1290"/>
                </a:cubicBezTo>
                <a:cubicBezTo>
                  <a:pt x="70" y="1281"/>
                  <a:pt x="63" y="1274"/>
                  <a:pt x="54" y="1274"/>
                </a:cubicBezTo>
                <a:cubicBezTo>
                  <a:pt x="45" y="1274"/>
                  <a:pt x="38" y="1281"/>
                  <a:pt x="38" y="1290"/>
                </a:cubicBezTo>
                <a:cubicBezTo>
                  <a:pt x="38" y="1298"/>
                  <a:pt x="45" y="1305"/>
                  <a:pt x="54" y="1305"/>
                </a:cubicBezTo>
                <a:close/>
                <a:moveTo>
                  <a:pt x="16" y="1305"/>
                </a:moveTo>
                <a:cubicBezTo>
                  <a:pt x="24" y="1305"/>
                  <a:pt x="31" y="1298"/>
                  <a:pt x="31" y="1290"/>
                </a:cubicBezTo>
                <a:cubicBezTo>
                  <a:pt x="31" y="1281"/>
                  <a:pt x="24" y="1274"/>
                  <a:pt x="16" y="1274"/>
                </a:cubicBezTo>
                <a:cubicBezTo>
                  <a:pt x="7" y="1274"/>
                  <a:pt x="0" y="1281"/>
                  <a:pt x="0" y="1290"/>
                </a:cubicBezTo>
                <a:cubicBezTo>
                  <a:pt x="0" y="1298"/>
                  <a:pt x="7" y="1305"/>
                  <a:pt x="16" y="1305"/>
                </a:cubicBezTo>
                <a:close/>
                <a:moveTo>
                  <a:pt x="514" y="1267"/>
                </a:moveTo>
                <a:cubicBezTo>
                  <a:pt x="523" y="1267"/>
                  <a:pt x="530" y="1260"/>
                  <a:pt x="530" y="1251"/>
                </a:cubicBezTo>
                <a:cubicBezTo>
                  <a:pt x="530" y="1242"/>
                  <a:pt x="523" y="1235"/>
                  <a:pt x="514" y="1235"/>
                </a:cubicBezTo>
                <a:cubicBezTo>
                  <a:pt x="505" y="1235"/>
                  <a:pt x="498" y="1242"/>
                  <a:pt x="498" y="1251"/>
                </a:cubicBezTo>
                <a:cubicBezTo>
                  <a:pt x="498" y="1260"/>
                  <a:pt x="505" y="1267"/>
                  <a:pt x="514" y="1267"/>
                </a:cubicBezTo>
                <a:close/>
                <a:moveTo>
                  <a:pt x="399" y="1267"/>
                </a:moveTo>
                <a:cubicBezTo>
                  <a:pt x="408" y="1267"/>
                  <a:pt x="415" y="1260"/>
                  <a:pt x="415" y="1251"/>
                </a:cubicBezTo>
                <a:cubicBezTo>
                  <a:pt x="415" y="1242"/>
                  <a:pt x="408" y="1235"/>
                  <a:pt x="399" y="1235"/>
                </a:cubicBezTo>
                <a:cubicBezTo>
                  <a:pt x="390" y="1235"/>
                  <a:pt x="383" y="1242"/>
                  <a:pt x="383" y="1251"/>
                </a:cubicBezTo>
                <a:cubicBezTo>
                  <a:pt x="383" y="1260"/>
                  <a:pt x="390" y="1267"/>
                  <a:pt x="399" y="1267"/>
                </a:cubicBezTo>
                <a:close/>
                <a:moveTo>
                  <a:pt x="322" y="1267"/>
                </a:moveTo>
                <a:cubicBezTo>
                  <a:pt x="331" y="1267"/>
                  <a:pt x="338" y="1260"/>
                  <a:pt x="338" y="1251"/>
                </a:cubicBezTo>
                <a:cubicBezTo>
                  <a:pt x="338" y="1242"/>
                  <a:pt x="331" y="1235"/>
                  <a:pt x="322" y="1235"/>
                </a:cubicBezTo>
                <a:cubicBezTo>
                  <a:pt x="314" y="1235"/>
                  <a:pt x="307" y="1242"/>
                  <a:pt x="307" y="1251"/>
                </a:cubicBezTo>
                <a:cubicBezTo>
                  <a:pt x="307" y="1260"/>
                  <a:pt x="314" y="1267"/>
                  <a:pt x="322" y="1267"/>
                </a:cubicBezTo>
                <a:close/>
                <a:moveTo>
                  <a:pt x="246" y="1267"/>
                </a:moveTo>
                <a:cubicBezTo>
                  <a:pt x="254" y="1267"/>
                  <a:pt x="261" y="1260"/>
                  <a:pt x="261" y="1251"/>
                </a:cubicBezTo>
                <a:cubicBezTo>
                  <a:pt x="261" y="1242"/>
                  <a:pt x="254" y="1235"/>
                  <a:pt x="246" y="1235"/>
                </a:cubicBezTo>
                <a:cubicBezTo>
                  <a:pt x="237" y="1235"/>
                  <a:pt x="230" y="1242"/>
                  <a:pt x="230" y="1251"/>
                </a:cubicBezTo>
                <a:cubicBezTo>
                  <a:pt x="230" y="1260"/>
                  <a:pt x="237" y="1267"/>
                  <a:pt x="246" y="1267"/>
                </a:cubicBezTo>
                <a:close/>
                <a:moveTo>
                  <a:pt x="169" y="1267"/>
                </a:moveTo>
                <a:cubicBezTo>
                  <a:pt x="178" y="1267"/>
                  <a:pt x="185" y="1260"/>
                  <a:pt x="185" y="1251"/>
                </a:cubicBezTo>
                <a:cubicBezTo>
                  <a:pt x="185" y="1242"/>
                  <a:pt x="178" y="1235"/>
                  <a:pt x="169" y="1235"/>
                </a:cubicBezTo>
                <a:cubicBezTo>
                  <a:pt x="160" y="1235"/>
                  <a:pt x="153" y="1242"/>
                  <a:pt x="153" y="1251"/>
                </a:cubicBezTo>
                <a:cubicBezTo>
                  <a:pt x="153" y="1260"/>
                  <a:pt x="160" y="1267"/>
                  <a:pt x="169" y="1267"/>
                </a:cubicBezTo>
                <a:close/>
                <a:moveTo>
                  <a:pt x="131" y="1267"/>
                </a:moveTo>
                <a:cubicBezTo>
                  <a:pt x="139" y="1267"/>
                  <a:pt x="146" y="1260"/>
                  <a:pt x="146" y="1251"/>
                </a:cubicBezTo>
                <a:cubicBezTo>
                  <a:pt x="146" y="1242"/>
                  <a:pt x="139" y="1235"/>
                  <a:pt x="131" y="1235"/>
                </a:cubicBezTo>
                <a:cubicBezTo>
                  <a:pt x="122" y="1235"/>
                  <a:pt x="115" y="1242"/>
                  <a:pt x="115" y="1251"/>
                </a:cubicBezTo>
                <a:cubicBezTo>
                  <a:pt x="115" y="1260"/>
                  <a:pt x="122" y="1267"/>
                  <a:pt x="131" y="1267"/>
                </a:cubicBezTo>
                <a:close/>
                <a:moveTo>
                  <a:pt x="92" y="1267"/>
                </a:moveTo>
                <a:cubicBezTo>
                  <a:pt x="101" y="1267"/>
                  <a:pt x="108" y="1260"/>
                  <a:pt x="108" y="1251"/>
                </a:cubicBezTo>
                <a:cubicBezTo>
                  <a:pt x="108" y="1242"/>
                  <a:pt x="101" y="1235"/>
                  <a:pt x="92" y="1235"/>
                </a:cubicBezTo>
                <a:cubicBezTo>
                  <a:pt x="84" y="1235"/>
                  <a:pt x="77" y="1242"/>
                  <a:pt x="77" y="1251"/>
                </a:cubicBezTo>
                <a:cubicBezTo>
                  <a:pt x="77" y="1260"/>
                  <a:pt x="84" y="1267"/>
                  <a:pt x="92" y="1267"/>
                </a:cubicBezTo>
                <a:close/>
                <a:moveTo>
                  <a:pt x="54" y="1267"/>
                </a:moveTo>
                <a:cubicBezTo>
                  <a:pt x="63" y="1267"/>
                  <a:pt x="70" y="1260"/>
                  <a:pt x="70" y="1251"/>
                </a:cubicBezTo>
                <a:cubicBezTo>
                  <a:pt x="70" y="1242"/>
                  <a:pt x="63" y="1235"/>
                  <a:pt x="54" y="1235"/>
                </a:cubicBezTo>
                <a:cubicBezTo>
                  <a:pt x="45" y="1235"/>
                  <a:pt x="38" y="1242"/>
                  <a:pt x="38" y="1251"/>
                </a:cubicBezTo>
                <a:cubicBezTo>
                  <a:pt x="38" y="1260"/>
                  <a:pt x="45" y="1267"/>
                  <a:pt x="54" y="1267"/>
                </a:cubicBezTo>
                <a:close/>
                <a:moveTo>
                  <a:pt x="16" y="1267"/>
                </a:moveTo>
                <a:cubicBezTo>
                  <a:pt x="24" y="1267"/>
                  <a:pt x="31" y="1260"/>
                  <a:pt x="31" y="1251"/>
                </a:cubicBezTo>
                <a:cubicBezTo>
                  <a:pt x="31" y="1242"/>
                  <a:pt x="24" y="1235"/>
                  <a:pt x="16" y="1235"/>
                </a:cubicBezTo>
                <a:cubicBezTo>
                  <a:pt x="7" y="1235"/>
                  <a:pt x="0" y="1242"/>
                  <a:pt x="0" y="1251"/>
                </a:cubicBezTo>
                <a:cubicBezTo>
                  <a:pt x="0" y="1260"/>
                  <a:pt x="7" y="1267"/>
                  <a:pt x="16" y="1267"/>
                </a:cubicBezTo>
                <a:close/>
                <a:moveTo>
                  <a:pt x="629" y="1228"/>
                </a:moveTo>
                <a:cubicBezTo>
                  <a:pt x="638" y="1228"/>
                  <a:pt x="645" y="1221"/>
                  <a:pt x="645" y="1212"/>
                </a:cubicBezTo>
                <a:cubicBezTo>
                  <a:pt x="645" y="1204"/>
                  <a:pt x="638" y="1197"/>
                  <a:pt x="629" y="1197"/>
                </a:cubicBezTo>
                <a:cubicBezTo>
                  <a:pt x="620" y="1197"/>
                  <a:pt x="613" y="1204"/>
                  <a:pt x="613" y="1212"/>
                </a:cubicBezTo>
                <a:cubicBezTo>
                  <a:pt x="613" y="1221"/>
                  <a:pt x="620" y="1228"/>
                  <a:pt x="629" y="1228"/>
                </a:cubicBezTo>
                <a:close/>
                <a:moveTo>
                  <a:pt x="476" y="1228"/>
                </a:moveTo>
                <a:cubicBezTo>
                  <a:pt x="484" y="1228"/>
                  <a:pt x="491" y="1221"/>
                  <a:pt x="491" y="1212"/>
                </a:cubicBezTo>
                <a:cubicBezTo>
                  <a:pt x="491" y="1204"/>
                  <a:pt x="484" y="1197"/>
                  <a:pt x="476" y="1197"/>
                </a:cubicBezTo>
                <a:cubicBezTo>
                  <a:pt x="467" y="1197"/>
                  <a:pt x="460" y="1204"/>
                  <a:pt x="460" y="1212"/>
                </a:cubicBezTo>
                <a:cubicBezTo>
                  <a:pt x="460" y="1221"/>
                  <a:pt x="467" y="1228"/>
                  <a:pt x="476" y="1228"/>
                </a:cubicBezTo>
                <a:close/>
                <a:moveTo>
                  <a:pt x="361" y="1228"/>
                </a:moveTo>
                <a:cubicBezTo>
                  <a:pt x="369" y="1228"/>
                  <a:pt x="376" y="1221"/>
                  <a:pt x="376" y="1212"/>
                </a:cubicBezTo>
                <a:cubicBezTo>
                  <a:pt x="376" y="1204"/>
                  <a:pt x="369" y="1197"/>
                  <a:pt x="361" y="1197"/>
                </a:cubicBezTo>
                <a:cubicBezTo>
                  <a:pt x="352" y="1197"/>
                  <a:pt x="345" y="1204"/>
                  <a:pt x="345" y="1212"/>
                </a:cubicBezTo>
                <a:cubicBezTo>
                  <a:pt x="345" y="1221"/>
                  <a:pt x="352" y="1228"/>
                  <a:pt x="361" y="1228"/>
                </a:cubicBezTo>
                <a:close/>
                <a:moveTo>
                  <a:pt x="284" y="1228"/>
                </a:moveTo>
                <a:cubicBezTo>
                  <a:pt x="293" y="1228"/>
                  <a:pt x="300" y="1221"/>
                  <a:pt x="300" y="1212"/>
                </a:cubicBezTo>
                <a:cubicBezTo>
                  <a:pt x="300" y="1204"/>
                  <a:pt x="293" y="1197"/>
                  <a:pt x="284" y="1197"/>
                </a:cubicBezTo>
                <a:cubicBezTo>
                  <a:pt x="275" y="1197"/>
                  <a:pt x="268" y="1204"/>
                  <a:pt x="268" y="1212"/>
                </a:cubicBezTo>
                <a:cubicBezTo>
                  <a:pt x="268" y="1221"/>
                  <a:pt x="275" y="1228"/>
                  <a:pt x="284" y="1228"/>
                </a:cubicBezTo>
                <a:close/>
                <a:moveTo>
                  <a:pt x="207" y="1228"/>
                </a:moveTo>
                <a:cubicBezTo>
                  <a:pt x="216" y="1228"/>
                  <a:pt x="223" y="1221"/>
                  <a:pt x="223" y="1212"/>
                </a:cubicBezTo>
                <a:cubicBezTo>
                  <a:pt x="223" y="1204"/>
                  <a:pt x="216" y="1197"/>
                  <a:pt x="207" y="1197"/>
                </a:cubicBezTo>
                <a:cubicBezTo>
                  <a:pt x="199" y="1197"/>
                  <a:pt x="192" y="1204"/>
                  <a:pt x="192" y="1212"/>
                </a:cubicBezTo>
                <a:cubicBezTo>
                  <a:pt x="192" y="1221"/>
                  <a:pt x="199" y="1228"/>
                  <a:pt x="207" y="1228"/>
                </a:cubicBezTo>
                <a:close/>
                <a:moveTo>
                  <a:pt x="169" y="1228"/>
                </a:moveTo>
                <a:cubicBezTo>
                  <a:pt x="178" y="1228"/>
                  <a:pt x="185" y="1221"/>
                  <a:pt x="185" y="1212"/>
                </a:cubicBezTo>
                <a:cubicBezTo>
                  <a:pt x="185" y="1204"/>
                  <a:pt x="178" y="1197"/>
                  <a:pt x="169" y="1197"/>
                </a:cubicBezTo>
                <a:cubicBezTo>
                  <a:pt x="160" y="1197"/>
                  <a:pt x="153" y="1204"/>
                  <a:pt x="153" y="1212"/>
                </a:cubicBezTo>
                <a:cubicBezTo>
                  <a:pt x="153" y="1221"/>
                  <a:pt x="160" y="1228"/>
                  <a:pt x="169" y="1228"/>
                </a:cubicBezTo>
                <a:close/>
                <a:moveTo>
                  <a:pt x="92" y="1228"/>
                </a:moveTo>
                <a:cubicBezTo>
                  <a:pt x="101" y="1228"/>
                  <a:pt x="108" y="1221"/>
                  <a:pt x="108" y="1212"/>
                </a:cubicBezTo>
                <a:cubicBezTo>
                  <a:pt x="108" y="1204"/>
                  <a:pt x="101" y="1197"/>
                  <a:pt x="92" y="1197"/>
                </a:cubicBezTo>
                <a:cubicBezTo>
                  <a:pt x="84" y="1197"/>
                  <a:pt x="77" y="1204"/>
                  <a:pt x="77" y="1212"/>
                </a:cubicBezTo>
                <a:cubicBezTo>
                  <a:pt x="77" y="1221"/>
                  <a:pt x="84" y="1228"/>
                  <a:pt x="92" y="1228"/>
                </a:cubicBezTo>
                <a:close/>
                <a:moveTo>
                  <a:pt x="54" y="1228"/>
                </a:moveTo>
                <a:cubicBezTo>
                  <a:pt x="63" y="1228"/>
                  <a:pt x="70" y="1221"/>
                  <a:pt x="70" y="1212"/>
                </a:cubicBezTo>
                <a:cubicBezTo>
                  <a:pt x="70" y="1204"/>
                  <a:pt x="63" y="1197"/>
                  <a:pt x="54" y="1197"/>
                </a:cubicBezTo>
                <a:cubicBezTo>
                  <a:pt x="45" y="1197"/>
                  <a:pt x="38" y="1204"/>
                  <a:pt x="38" y="1212"/>
                </a:cubicBezTo>
                <a:cubicBezTo>
                  <a:pt x="38" y="1221"/>
                  <a:pt x="45" y="1228"/>
                  <a:pt x="54" y="1228"/>
                </a:cubicBezTo>
                <a:close/>
                <a:moveTo>
                  <a:pt x="16" y="1228"/>
                </a:moveTo>
                <a:cubicBezTo>
                  <a:pt x="24" y="1228"/>
                  <a:pt x="31" y="1221"/>
                  <a:pt x="31" y="1212"/>
                </a:cubicBezTo>
                <a:cubicBezTo>
                  <a:pt x="31" y="1204"/>
                  <a:pt x="24" y="1197"/>
                  <a:pt x="16" y="1197"/>
                </a:cubicBezTo>
                <a:cubicBezTo>
                  <a:pt x="7" y="1197"/>
                  <a:pt x="0" y="1204"/>
                  <a:pt x="0" y="1212"/>
                </a:cubicBezTo>
                <a:cubicBezTo>
                  <a:pt x="0" y="1221"/>
                  <a:pt x="7" y="1228"/>
                  <a:pt x="16" y="1228"/>
                </a:cubicBezTo>
                <a:close/>
                <a:moveTo>
                  <a:pt x="706" y="1189"/>
                </a:moveTo>
                <a:cubicBezTo>
                  <a:pt x="714" y="1189"/>
                  <a:pt x="721" y="1182"/>
                  <a:pt x="721" y="1174"/>
                </a:cubicBezTo>
                <a:cubicBezTo>
                  <a:pt x="721" y="1165"/>
                  <a:pt x="714" y="1158"/>
                  <a:pt x="706" y="1158"/>
                </a:cubicBezTo>
                <a:cubicBezTo>
                  <a:pt x="697" y="1158"/>
                  <a:pt x="690" y="1165"/>
                  <a:pt x="690" y="1174"/>
                </a:cubicBezTo>
                <a:cubicBezTo>
                  <a:pt x="690" y="1182"/>
                  <a:pt x="697" y="1189"/>
                  <a:pt x="706" y="1189"/>
                </a:cubicBezTo>
                <a:close/>
                <a:moveTo>
                  <a:pt x="437" y="1189"/>
                </a:moveTo>
                <a:cubicBezTo>
                  <a:pt x="446" y="1189"/>
                  <a:pt x="453" y="1182"/>
                  <a:pt x="453" y="1174"/>
                </a:cubicBezTo>
                <a:cubicBezTo>
                  <a:pt x="453" y="1165"/>
                  <a:pt x="446" y="1158"/>
                  <a:pt x="437" y="1158"/>
                </a:cubicBezTo>
                <a:cubicBezTo>
                  <a:pt x="429" y="1158"/>
                  <a:pt x="422" y="1165"/>
                  <a:pt x="422" y="1174"/>
                </a:cubicBezTo>
                <a:cubicBezTo>
                  <a:pt x="422" y="1182"/>
                  <a:pt x="429" y="1189"/>
                  <a:pt x="437" y="1189"/>
                </a:cubicBezTo>
                <a:close/>
                <a:moveTo>
                  <a:pt x="361" y="1189"/>
                </a:moveTo>
                <a:cubicBezTo>
                  <a:pt x="369" y="1189"/>
                  <a:pt x="376" y="1182"/>
                  <a:pt x="376" y="1174"/>
                </a:cubicBezTo>
                <a:cubicBezTo>
                  <a:pt x="376" y="1165"/>
                  <a:pt x="369" y="1158"/>
                  <a:pt x="361" y="1158"/>
                </a:cubicBezTo>
                <a:cubicBezTo>
                  <a:pt x="352" y="1158"/>
                  <a:pt x="345" y="1165"/>
                  <a:pt x="345" y="1174"/>
                </a:cubicBezTo>
                <a:cubicBezTo>
                  <a:pt x="345" y="1182"/>
                  <a:pt x="352" y="1189"/>
                  <a:pt x="361" y="1189"/>
                </a:cubicBezTo>
                <a:close/>
                <a:moveTo>
                  <a:pt x="322" y="1189"/>
                </a:moveTo>
                <a:cubicBezTo>
                  <a:pt x="331" y="1189"/>
                  <a:pt x="338" y="1182"/>
                  <a:pt x="338" y="1174"/>
                </a:cubicBezTo>
                <a:cubicBezTo>
                  <a:pt x="338" y="1165"/>
                  <a:pt x="331" y="1158"/>
                  <a:pt x="322" y="1158"/>
                </a:cubicBezTo>
                <a:cubicBezTo>
                  <a:pt x="314" y="1158"/>
                  <a:pt x="307" y="1165"/>
                  <a:pt x="307" y="1174"/>
                </a:cubicBezTo>
                <a:cubicBezTo>
                  <a:pt x="307" y="1182"/>
                  <a:pt x="314" y="1189"/>
                  <a:pt x="322" y="1189"/>
                </a:cubicBezTo>
                <a:close/>
                <a:moveTo>
                  <a:pt x="246" y="1189"/>
                </a:moveTo>
                <a:cubicBezTo>
                  <a:pt x="254" y="1189"/>
                  <a:pt x="261" y="1182"/>
                  <a:pt x="261" y="1174"/>
                </a:cubicBezTo>
                <a:cubicBezTo>
                  <a:pt x="261" y="1165"/>
                  <a:pt x="254" y="1158"/>
                  <a:pt x="246" y="1158"/>
                </a:cubicBezTo>
                <a:cubicBezTo>
                  <a:pt x="237" y="1158"/>
                  <a:pt x="230" y="1165"/>
                  <a:pt x="230" y="1174"/>
                </a:cubicBezTo>
                <a:cubicBezTo>
                  <a:pt x="230" y="1182"/>
                  <a:pt x="237" y="1189"/>
                  <a:pt x="246" y="1189"/>
                </a:cubicBezTo>
                <a:close/>
                <a:moveTo>
                  <a:pt x="207" y="1189"/>
                </a:moveTo>
                <a:cubicBezTo>
                  <a:pt x="216" y="1189"/>
                  <a:pt x="223" y="1182"/>
                  <a:pt x="223" y="1174"/>
                </a:cubicBezTo>
                <a:cubicBezTo>
                  <a:pt x="223" y="1165"/>
                  <a:pt x="216" y="1158"/>
                  <a:pt x="207" y="1158"/>
                </a:cubicBezTo>
                <a:cubicBezTo>
                  <a:pt x="199" y="1158"/>
                  <a:pt x="192" y="1165"/>
                  <a:pt x="192" y="1174"/>
                </a:cubicBezTo>
                <a:cubicBezTo>
                  <a:pt x="192" y="1182"/>
                  <a:pt x="199" y="1189"/>
                  <a:pt x="207" y="1189"/>
                </a:cubicBezTo>
                <a:close/>
                <a:moveTo>
                  <a:pt x="131" y="1189"/>
                </a:moveTo>
                <a:cubicBezTo>
                  <a:pt x="139" y="1189"/>
                  <a:pt x="146" y="1182"/>
                  <a:pt x="146" y="1174"/>
                </a:cubicBezTo>
                <a:cubicBezTo>
                  <a:pt x="146" y="1165"/>
                  <a:pt x="139" y="1158"/>
                  <a:pt x="131" y="1158"/>
                </a:cubicBezTo>
                <a:cubicBezTo>
                  <a:pt x="122" y="1158"/>
                  <a:pt x="115" y="1165"/>
                  <a:pt x="115" y="1174"/>
                </a:cubicBezTo>
                <a:cubicBezTo>
                  <a:pt x="115" y="1182"/>
                  <a:pt x="122" y="1189"/>
                  <a:pt x="131" y="1189"/>
                </a:cubicBezTo>
                <a:close/>
                <a:moveTo>
                  <a:pt x="92" y="1189"/>
                </a:moveTo>
                <a:cubicBezTo>
                  <a:pt x="101" y="1189"/>
                  <a:pt x="108" y="1182"/>
                  <a:pt x="108" y="1174"/>
                </a:cubicBezTo>
                <a:cubicBezTo>
                  <a:pt x="108" y="1165"/>
                  <a:pt x="101" y="1158"/>
                  <a:pt x="92" y="1158"/>
                </a:cubicBezTo>
                <a:cubicBezTo>
                  <a:pt x="84" y="1158"/>
                  <a:pt x="77" y="1165"/>
                  <a:pt x="77" y="1174"/>
                </a:cubicBezTo>
                <a:cubicBezTo>
                  <a:pt x="77" y="1182"/>
                  <a:pt x="84" y="1189"/>
                  <a:pt x="92" y="1189"/>
                </a:cubicBezTo>
                <a:close/>
                <a:moveTo>
                  <a:pt x="54" y="1189"/>
                </a:moveTo>
                <a:cubicBezTo>
                  <a:pt x="63" y="1189"/>
                  <a:pt x="70" y="1182"/>
                  <a:pt x="70" y="1174"/>
                </a:cubicBezTo>
                <a:cubicBezTo>
                  <a:pt x="70" y="1165"/>
                  <a:pt x="63" y="1158"/>
                  <a:pt x="54" y="1158"/>
                </a:cubicBezTo>
                <a:cubicBezTo>
                  <a:pt x="45" y="1158"/>
                  <a:pt x="38" y="1165"/>
                  <a:pt x="38" y="1174"/>
                </a:cubicBezTo>
                <a:cubicBezTo>
                  <a:pt x="38" y="1182"/>
                  <a:pt x="45" y="1189"/>
                  <a:pt x="54" y="1189"/>
                </a:cubicBezTo>
                <a:close/>
                <a:moveTo>
                  <a:pt x="16" y="1189"/>
                </a:moveTo>
                <a:cubicBezTo>
                  <a:pt x="24" y="1189"/>
                  <a:pt x="31" y="1182"/>
                  <a:pt x="31" y="1174"/>
                </a:cubicBezTo>
                <a:cubicBezTo>
                  <a:pt x="31" y="1165"/>
                  <a:pt x="24" y="1158"/>
                  <a:pt x="16" y="1158"/>
                </a:cubicBezTo>
                <a:cubicBezTo>
                  <a:pt x="7" y="1158"/>
                  <a:pt x="0" y="1165"/>
                  <a:pt x="0" y="1174"/>
                </a:cubicBezTo>
                <a:cubicBezTo>
                  <a:pt x="0" y="1182"/>
                  <a:pt x="7" y="1189"/>
                  <a:pt x="16" y="1189"/>
                </a:cubicBezTo>
                <a:close/>
                <a:moveTo>
                  <a:pt x="591" y="1151"/>
                </a:moveTo>
                <a:cubicBezTo>
                  <a:pt x="599" y="1151"/>
                  <a:pt x="606" y="1144"/>
                  <a:pt x="606" y="1135"/>
                </a:cubicBezTo>
                <a:cubicBezTo>
                  <a:pt x="606" y="1127"/>
                  <a:pt x="599" y="1120"/>
                  <a:pt x="591" y="1120"/>
                </a:cubicBezTo>
                <a:cubicBezTo>
                  <a:pt x="582" y="1120"/>
                  <a:pt x="575" y="1127"/>
                  <a:pt x="575" y="1135"/>
                </a:cubicBezTo>
                <a:cubicBezTo>
                  <a:pt x="575" y="1144"/>
                  <a:pt x="582" y="1151"/>
                  <a:pt x="591" y="1151"/>
                </a:cubicBezTo>
                <a:close/>
                <a:moveTo>
                  <a:pt x="514" y="1151"/>
                </a:moveTo>
                <a:cubicBezTo>
                  <a:pt x="523" y="1151"/>
                  <a:pt x="530" y="1144"/>
                  <a:pt x="530" y="1135"/>
                </a:cubicBezTo>
                <a:cubicBezTo>
                  <a:pt x="530" y="1127"/>
                  <a:pt x="523" y="1120"/>
                  <a:pt x="514" y="1120"/>
                </a:cubicBezTo>
                <a:cubicBezTo>
                  <a:pt x="505" y="1120"/>
                  <a:pt x="498" y="1127"/>
                  <a:pt x="498" y="1135"/>
                </a:cubicBezTo>
                <a:cubicBezTo>
                  <a:pt x="498" y="1144"/>
                  <a:pt x="505" y="1151"/>
                  <a:pt x="514" y="1151"/>
                </a:cubicBezTo>
                <a:close/>
                <a:moveTo>
                  <a:pt x="476" y="1151"/>
                </a:moveTo>
                <a:cubicBezTo>
                  <a:pt x="484" y="1151"/>
                  <a:pt x="491" y="1144"/>
                  <a:pt x="491" y="1135"/>
                </a:cubicBezTo>
                <a:cubicBezTo>
                  <a:pt x="491" y="1127"/>
                  <a:pt x="484" y="1120"/>
                  <a:pt x="476" y="1120"/>
                </a:cubicBezTo>
                <a:cubicBezTo>
                  <a:pt x="467" y="1120"/>
                  <a:pt x="460" y="1127"/>
                  <a:pt x="460" y="1135"/>
                </a:cubicBezTo>
                <a:cubicBezTo>
                  <a:pt x="460" y="1144"/>
                  <a:pt x="467" y="1151"/>
                  <a:pt x="476" y="1151"/>
                </a:cubicBezTo>
                <a:close/>
                <a:moveTo>
                  <a:pt x="399" y="1151"/>
                </a:moveTo>
                <a:cubicBezTo>
                  <a:pt x="408" y="1151"/>
                  <a:pt x="415" y="1144"/>
                  <a:pt x="415" y="1135"/>
                </a:cubicBezTo>
                <a:cubicBezTo>
                  <a:pt x="415" y="1127"/>
                  <a:pt x="408" y="1120"/>
                  <a:pt x="399" y="1120"/>
                </a:cubicBezTo>
                <a:cubicBezTo>
                  <a:pt x="390" y="1120"/>
                  <a:pt x="383" y="1127"/>
                  <a:pt x="383" y="1135"/>
                </a:cubicBezTo>
                <a:cubicBezTo>
                  <a:pt x="383" y="1144"/>
                  <a:pt x="390" y="1151"/>
                  <a:pt x="399" y="1151"/>
                </a:cubicBezTo>
                <a:close/>
                <a:moveTo>
                  <a:pt x="322" y="1151"/>
                </a:moveTo>
                <a:cubicBezTo>
                  <a:pt x="331" y="1151"/>
                  <a:pt x="338" y="1144"/>
                  <a:pt x="338" y="1135"/>
                </a:cubicBezTo>
                <a:cubicBezTo>
                  <a:pt x="338" y="1127"/>
                  <a:pt x="331" y="1120"/>
                  <a:pt x="322" y="1120"/>
                </a:cubicBezTo>
                <a:cubicBezTo>
                  <a:pt x="314" y="1120"/>
                  <a:pt x="307" y="1127"/>
                  <a:pt x="307" y="1135"/>
                </a:cubicBezTo>
                <a:cubicBezTo>
                  <a:pt x="307" y="1144"/>
                  <a:pt x="314" y="1151"/>
                  <a:pt x="322" y="1151"/>
                </a:cubicBezTo>
                <a:close/>
                <a:moveTo>
                  <a:pt x="246" y="1151"/>
                </a:moveTo>
                <a:cubicBezTo>
                  <a:pt x="254" y="1151"/>
                  <a:pt x="261" y="1144"/>
                  <a:pt x="261" y="1135"/>
                </a:cubicBezTo>
                <a:cubicBezTo>
                  <a:pt x="261" y="1127"/>
                  <a:pt x="254" y="1120"/>
                  <a:pt x="246" y="1120"/>
                </a:cubicBezTo>
                <a:cubicBezTo>
                  <a:pt x="237" y="1120"/>
                  <a:pt x="230" y="1127"/>
                  <a:pt x="230" y="1135"/>
                </a:cubicBezTo>
                <a:cubicBezTo>
                  <a:pt x="230" y="1144"/>
                  <a:pt x="237" y="1151"/>
                  <a:pt x="246" y="1151"/>
                </a:cubicBezTo>
                <a:close/>
                <a:moveTo>
                  <a:pt x="207" y="1151"/>
                </a:moveTo>
                <a:cubicBezTo>
                  <a:pt x="216" y="1151"/>
                  <a:pt x="223" y="1144"/>
                  <a:pt x="223" y="1135"/>
                </a:cubicBezTo>
                <a:cubicBezTo>
                  <a:pt x="223" y="1127"/>
                  <a:pt x="216" y="1120"/>
                  <a:pt x="207" y="1120"/>
                </a:cubicBezTo>
                <a:cubicBezTo>
                  <a:pt x="199" y="1120"/>
                  <a:pt x="192" y="1127"/>
                  <a:pt x="192" y="1135"/>
                </a:cubicBezTo>
                <a:cubicBezTo>
                  <a:pt x="192" y="1144"/>
                  <a:pt x="199" y="1151"/>
                  <a:pt x="207" y="1151"/>
                </a:cubicBezTo>
                <a:close/>
                <a:moveTo>
                  <a:pt x="169" y="1151"/>
                </a:moveTo>
                <a:cubicBezTo>
                  <a:pt x="178" y="1151"/>
                  <a:pt x="185" y="1144"/>
                  <a:pt x="185" y="1135"/>
                </a:cubicBezTo>
                <a:cubicBezTo>
                  <a:pt x="185" y="1127"/>
                  <a:pt x="178" y="1120"/>
                  <a:pt x="169" y="1120"/>
                </a:cubicBezTo>
                <a:cubicBezTo>
                  <a:pt x="160" y="1120"/>
                  <a:pt x="153" y="1127"/>
                  <a:pt x="153" y="1135"/>
                </a:cubicBezTo>
                <a:cubicBezTo>
                  <a:pt x="153" y="1144"/>
                  <a:pt x="160" y="1151"/>
                  <a:pt x="169" y="1151"/>
                </a:cubicBezTo>
                <a:close/>
                <a:moveTo>
                  <a:pt x="131" y="1151"/>
                </a:moveTo>
                <a:cubicBezTo>
                  <a:pt x="139" y="1151"/>
                  <a:pt x="146" y="1144"/>
                  <a:pt x="146" y="1135"/>
                </a:cubicBezTo>
                <a:cubicBezTo>
                  <a:pt x="146" y="1127"/>
                  <a:pt x="139" y="1120"/>
                  <a:pt x="131" y="1120"/>
                </a:cubicBezTo>
                <a:cubicBezTo>
                  <a:pt x="122" y="1120"/>
                  <a:pt x="115" y="1127"/>
                  <a:pt x="115" y="1135"/>
                </a:cubicBezTo>
                <a:cubicBezTo>
                  <a:pt x="115" y="1144"/>
                  <a:pt x="122" y="1151"/>
                  <a:pt x="131" y="1151"/>
                </a:cubicBezTo>
                <a:close/>
                <a:moveTo>
                  <a:pt x="92" y="1151"/>
                </a:moveTo>
                <a:cubicBezTo>
                  <a:pt x="101" y="1151"/>
                  <a:pt x="108" y="1144"/>
                  <a:pt x="108" y="1135"/>
                </a:cubicBezTo>
                <a:cubicBezTo>
                  <a:pt x="108" y="1127"/>
                  <a:pt x="101" y="1120"/>
                  <a:pt x="92" y="1120"/>
                </a:cubicBezTo>
                <a:cubicBezTo>
                  <a:pt x="84" y="1120"/>
                  <a:pt x="77" y="1127"/>
                  <a:pt x="77" y="1135"/>
                </a:cubicBezTo>
                <a:cubicBezTo>
                  <a:pt x="77" y="1144"/>
                  <a:pt x="84" y="1151"/>
                  <a:pt x="92" y="1151"/>
                </a:cubicBezTo>
                <a:close/>
                <a:moveTo>
                  <a:pt x="54" y="1151"/>
                </a:moveTo>
                <a:cubicBezTo>
                  <a:pt x="63" y="1151"/>
                  <a:pt x="70" y="1144"/>
                  <a:pt x="70" y="1135"/>
                </a:cubicBezTo>
                <a:cubicBezTo>
                  <a:pt x="70" y="1127"/>
                  <a:pt x="63" y="1120"/>
                  <a:pt x="54" y="1120"/>
                </a:cubicBezTo>
                <a:cubicBezTo>
                  <a:pt x="45" y="1120"/>
                  <a:pt x="38" y="1127"/>
                  <a:pt x="38" y="1135"/>
                </a:cubicBezTo>
                <a:cubicBezTo>
                  <a:pt x="38" y="1144"/>
                  <a:pt x="45" y="1151"/>
                  <a:pt x="54" y="1151"/>
                </a:cubicBezTo>
                <a:close/>
                <a:moveTo>
                  <a:pt x="16" y="1151"/>
                </a:moveTo>
                <a:cubicBezTo>
                  <a:pt x="24" y="1151"/>
                  <a:pt x="31" y="1144"/>
                  <a:pt x="31" y="1135"/>
                </a:cubicBezTo>
                <a:cubicBezTo>
                  <a:pt x="31" y="1127"/>
                  <a:pt x="24" y="1120"/>
                  <a:pt x="16" y="1120"/>
                </a:cubicBezTo>
                <a:cubicBezTo>
                  <a:pt x="7" y="1120"/>
                  <a:pt x="0" y="1127"/>
                  <a:pt x="0" y="1135"/>
                </a:cubicBezTo>
                <a:cubicBezTo>
                  <a:pt x="0" y="1144"/>
                  <a:pt x="7" y="1151"/>
                  <a:pt x="16" y="1151"/>
                </a:cubicBezTo>
                <a:close/>
                <a:moveTo>
                  <a:pt x="667" y="1112"/>
                </a:moveTo>
                <a:cubicBezTo>
                  <a:pt x="676" y="1112"/>
                  <a:pt x="683" y="1105"/>
                  <a:pt x="683" y="1097"/>
                </a:cubicBezTo>
                <a:cubicBezTo>
                  <a:pt x="683" y="1088"/>
                  <a:pt x="676" y="1081"/>
                  <a:pt x="667" y="1081"/>
                </a:cubicBezTo>
                <a:cubicBezTo>
                  <a:pt x="659" y="1081"/>
                  <a:pt x="652" y="1088"/>
                  <a:pt x="652" y="1097"/>
                </a:cubicBezTo>
                <a:cubicBezTo>
                  <a:pt x="652" y="1105"/>
                  <a:pt x="659" y="1112"/>
                  <a:pt x="667" y="1112"/>
                </a:cubicBezTo>
                <a:close/>
                <a:moveTo>
                  <a:pt x="399" y="1112"/>
                </a:moveTo>
                <a:cubicBezTo>
                  <a:pt x="408" y="1112"/>
                  <a:pt x="415" y="1105"/>
                  <a:pt x="415" y="1097"/>
                </a:cubicBezTo>
                <a:cubicBezTo>
                  <a:pt x="415" y="1088"/>
                  <a:pt x="408" y="1081"/>
                  <a:pt x="399" y="1081"/>
                </a:cubicBezTo>
                <a:cubicBezTo>
                  <a:pt x="390" y="1081"/>
                  <a:pt x="383" y="1088"/>
                  <a:pt x="383" y="1097"/>
                </a:cubicBezTo>
                <a:cubicBezTo>
                  <a:pt x="383" y="1105"/>
                  <a:pt x="390" y="1112"/>
                  <a:pt x="399" y="1112"/>
                </a:cubicBezTo>
                <a:close/>
                <a:moveTo>
                  <a:pt x="361" y="1112"/>
                </a:moveTo>
                <a:cubicBezTo>
                  <a:pt x="369" y="1112"/>
                  <a:pt x="376" y="1105"/>
                  <a:pt x="376" y="1097"/>
                </a:cubicBezTo>
                <a:cubicBezTo>
                  <a:pt x="376" y="1088"/>
                  <a:pt x="369" y="1081"/>
                  <a:pt x="361" y="1081"/>
                </a:cubicBezTo>
                <a:cubicBezTo>
                  <a:pt x="352" y="1081"/>
                  <a:pt x="345" y="1088"/>
                  <a:pt x="345" y="1097"/>
                </a:cubicBezTo>
                <a:cubicBezTo>
                  <a:pt x="345" y="1105"/>
                  <a:pt x="352" y="1112"/>
                  <a:pt x="361" y="1112"/>
                </a:cubicBezTo>
                <a:close/>
                <a:moveTo>
                  <a:pt x="284" y="1112"/>
                </a:moveTo>
                <a:cubicBezTo>
                  <a:pt x="293" y="1112"/>
                  <a:pt x="300" y="1105"/>
                  <a:pt x="300" y="1097"/>
                </a:cubicBezTo>
                <a:cubicBezTo>
                  <a:pt x="300" y="1088"/>
                  <a:pt x="293" y="1081"/>
                  <a:pt x="284" y="1081"/>
                </a:cubicBezTo>
                <a:cubicBezTo>
                  <a:pt x="275" y="1081"/>
                  <a:pt x="268" y="1088"/>
                  <a:pt x="268" y="1097"/>
                </a:cubicBezTo>
                <a:cubicBezTo>
                  <a:pt x="268" y="1105"/>
                  <a:pt x="275" y="1112"/>
                  <a:pt x="284" y="1112"/>
                </a:cubicBezTo>
                <a:close/>
                <a:moveTo>
                  <a:pt x="207" y="1112"/>
                </a:moveTo>
                <a:cubicBezTo>
                  <a:pt x="216" y="1112"/>
                  <a:pt x="223" y="1105"/>
                  <a:pt x="223" y="1097"/>
                </a:cubicBezTo>
                <a:cubicBezTo>
                  <a:pt x="223" y="1088"/>
                  <a:pt x="216" y="1081"/>
                  <a:pt x="207" y="1081"/>
                </a:cubicBezTo>
                <a:cubicBezTo>
                  <a:pt x="199" y="1081"/>
                  <a:pt x="192" y="1088"/>
                  <a:pt x="192" y="1097"/>
                </a:cubicBezTo>
                <a:cubicBezTo>
                  <a:pt x="192" y="1105"/>
                  <a:pt x="199" y="1112"/>
                  <a:pt x="207" y="1112"/>
                </a:cubicBezTo>
                <a:close/>
                <a:moveTo>
                  <a:pt x="169" y="1112"/>
                </a:moveTo>
                <a:cubicBezTo>
                  <a:pt x="178" y="1112"/>
                  <a:pt x="185" y="1105"/>
                  <a:pt x="185" y="1097"/>
                </a:cubicBezTo>
                <a:cubicBezTo>
                  <a:pt x="185" y="1088"/>
                  <a:pt x="178" y="1081"/>
                  <a:pt x="169" y="1081"/>
                </a:cubicBezTo>
                <a:cubicBezTo>
                  <a:pt x="160" y="1081"/>
                  <a:pt x="153" y="1088"/>
                  <a:pt x="153" y="1097"/>
                </a:cubicBezTo>
                <a:cubicBezTo>
                  <a:pt x="153" y="1105"/>
                  <a:pt x="160" y="1112"/>
                  <a:pt x="169" y="1112"/>
                </a:cubicBezTo>
                <a:close/>
                <a:moveTo>
                  <a:pt x="131" y="1112"/>
                </a:moveTo>
                <a:cubicBezTo>
                  <a:pt x="139" y="1112"/>
                  <a:pt x="146" y="1105"/>
                  <a:pt x="146" y="1097"/>
                </a:cubicBezTo>
                <a:cubicBezTo>
                  <a:pt x="146" y="1088"/>
                  <a:pt x="139" y="1081"/>
                  <a:pt x="131" y="1081"/>
                </a:cubicBezTo>
                <a:cubicBezTo>
                  <a:pt x="122" y="1081"/>
                  <a:pt x="115" y="1088"/>
                  <a:pt x="115" y="1097"/>
                </a:cubicBezTo>
                <a:cubicBezTo>
                  <a:pt x="115" y="1105"/>
                  <a:pt x="122" y="1112"/>
                  <a:pt x="131" y="1112"/>
                </a:cubicBezTo>
                <a:close/>
                <a:moveTo>
                  <a:pt x="92" y="1112"/>
                </a:moveTo>
                <a:cubicBezTo>
                  <a:pt x="101" y="1112"/>
                  <a:pt x="108" y="1105"/>
                  <a:pt x="108" y="1097"/>
                </a:cubicBezTo>
                <a:cubicBezTo>
                  <a:pt x="108" y="1088"/>
                  <a:pt x="101" y="1081"/>
                  <a:pt x="92" y="1081"/>
                </a:cubicBezTo>
                <a:cubicBezTo>
                  <a:pt x="84" y="1081"/>
                  <a:pt x="77" y="1088"/>
                  <a:pt x="77" y="1097"/>
                </a:cubicBezTo>
                <a:cubicBezTo>
                  <a:pt x="77" y="1105"/>
                  <a:pt x="84" y="1112"/>
                  <a:pt x="92" y="1112"/>
                </a:cubicBezTo>
                <a:close/>
                <a:moveTo>
                  <a:pt x="54" y="1112"/>
                </a:moveTo>
                <a:cubicBezTo>
                  <a:pt x="63" y="1112"/>
                  <a:pt x="70" y="1105"/>
                  <a:pt x="70" y="1097"/>
                </a:cubicBezTo>
                <a:cubicBezTo>
                  <a:pt x="70" y="1088"/>
                  <a:pt x="63" y="1081"/>
                  <a:pt x="54" y="1081"/>
                </a:cubicBezTo>
                <a:cubicBezTo>
                  <a:pt x="45" y="1081"/>
                  <a:pt x="38" y="1088"/>
                  <a:pt x="38" y="1097"/>
                </a:cubicBezTo>
                <a:cubicBezTo>
                  <a:pt x="38" y="1105"/>
                  <a:pt x="45" y="1112"/>
                  <a:pt x="54" y="1112"/>
                </a:cubicBezTo>
                <a:close/>
                <a:moveTo>
                  <a:pt x="16" y="1112"/>
                </a:moveTo>
                <a:cubicBezTo>
                  <a:pt x="24" y="1112"/>
                  <a:pt x="31" y="1105"/>
                  <a:pt x="31" y="1097"/>
                </a:cubicBezTo>
                <a:cubicBezTo>
                  <a:pt x="31" y="1088"/>
                  <a:pt x="24" y="1081"/>
                  <a:pt x="16" y="1081"/>
                </a:cubicBezTo>
                <a:cubicBezTo>
                  <a:pt x="7" y="1081"/>
                  <a:pt x="0" y="1088"/>
                  <a:pt x="0" y="1097"/>
                </a:cubicBezTo>
                <a:cubicBezTo>
                  <a:pt x="0" y="1105"/>
                  <a:pt x="7" y="1112"/>
                  <a:pt x="16" y="1112"/>
                </a:cubicBezTo>
                <a:close/>
                <a:moveTo>
                  <a:pt x="744" y="1074"/>
                </a:moveTo>
                <a:cubicBezTo>
                  <a:pt x="752" y="1074"/>
                  <a:pt x="760" y="1067"/>
                  <a:pt x="760" y="1058"/>
                </a:cubicBezTo>
                <a:cubicBezTo>
                  <a:pt x="760" y="1049"/>
                  <a:pt x="752" y="1042"/>
                  <a:pt x="744" y="1042"/>
                </a:cubicBezTo>
                <a:cubicBezTo>
                  <a:pt x="735" y="1042"/>
                  <a:pt x="728" y="1049"/>
                  <a:pt x="728" y="1058"/>
                </a:cubicBezTo>
                <a:cubicBezTo>
                  <a:pt x="728" y="1067"/>
                  <a:pt x="735" y="1074"/>
                  <a:pt x="744" y="1074"/>
                </a:cubicBezTo>
                <a:close/>
                <a:moveTo>
                  <a:pt x="552" y="1074"/>
                </a:moveTo>
                <a:cubicBezTo>
                  <a:pt x="561" y="1074"/>
                  <a:pt x="568" y="1067"/>
                  <a:pt x="568" y="1058"/>
                </a:cubicBezTo>
                <a:cubicBezTo>
                  <a:pt x="568" y="1049"/>
                  <a:pt x="561" y="1042"/>
                  <a:pt x="552" y="1042"/>
                </a:cubicBezTo>
                <a:cubicBezTo>
                  <a:pt x="544" y="1042"/>
                  <a:pt x="537" y="1049"/>
                  <a:pt x="537" y="1058"/>
                </a:cubicBezTo>
                <a:cubicBezTo>
                  <a:pt x="537" y="1067"/>
                  <a:pt x="544" y="1074"/>
                  <a:pt x="552" y="1074"/>
                </a:cubicBezTo>
                <a:close/>
                <a:moveTo>
                  <a:pt x="246" y="1074"/>
                </a:moveTo>
                <a:cubicBezTo>
                  <a:pt x="254" y="1074"/>
                  <a:pt x="261" y="1067"/>
                  <a:pt x="261" y="1058"/>
                </a:cubicBezTo>
                <a:cubicBezTo>
                  <a:pt x="261" y="1049"/>
                  <a:pt x="254" y="1042"/>
                  <a:pt x="246" y="1042"/>
                </a:cubicBezTo>
                <a:cubicBezTo>
                  <a:pt x="237" y="1042"/>
                  <a:pt x="230" y="1049"/>
                  <a:pt x="230" y="1058"/>
                </a:cubicBezTo>
                <a:cubicBezTo>
                  <a:pt x="230" y="1067"/>
                  <a:pt x="237" y="1074"/>
                  <a:pt x="246" y="1074"/>
                </a:cubicBezTo>
                <a:close/>
                <a:moveTo>
                  <a:pt x="207" y="1074"/>
                </a:moveTo>
                <a:cubicBezTo>
                  <a:pt x="216" y="1074"/>
                  <a:pt x="223" y="1067"/>
                  <a:pt x="223" y="1058"/>
                </a:cubicBezTo>
                <a:cubicBezTo>
                  <a:pt x="223" y="1049"/>
                  <a:pt x="216" y="1042"/>
                  <a:pt x="207" y="1042"/>
                </a:cubicBezTo>
                <a:cubicBezTo>
                  <a:pt x="199" y="1042"/>
                  <a:pt x="192" y="1049"/>
                  <a:pt x="192" y="1058"/>
                </a:cubicBezTo>
                <a:cubicBezTo>
                  <a:pt x="192" y="1067"/>
                  <a:pt x="199" y="1074"/>
                  <a:pt x="207" y="1074"/>
                </a:cubicBezTo>
                <a:close/>
                <a:moveTo>
                  <a:pt x="169" y="1074"/>
                </a:moveTo>
                <a:cubicBezTo>
                  <a:pt x="178" y="1074"/>
                  <a:pt x="185" y="1067"/>
                  <a:pt x="185" y="1058"/>
                </a:cubicBezTo>
                <a:cubicBezTo>
                  <a:pt x="185" y="1049"/>
                  <a:pt x="178" y="1042"/>
                  <a:pt x="169" y="1042"/>
                </a:cubicBezTo>
                <a:cubicBezTo>
                  <a:pt x="160" y="1042"/>
                  <a:pt x="153" y="1049"/>
                  <a:pt x="153" y="1058"/>
                </a:cubicBezTo>
                <a:cubicBezTo>
                  <a:pt x="153" y="1067"/>
                  <a:pt x="160" y="1074"/>
                  <a:pt x="169" y="1074"/>
                </a:cubicBezTo>
                <a:close/>
                <a:moveTo>
                  <a:pt x="92" y="1074"/>
                </a:moveTo>
                <a:cubicBezTo>
                  <a:pt x="101" y="1074"/>
                  <a:pt x="108" y="1067"/>
                  <a:pt x="108" y="1058"/>
                </a:cubicBezTo>
                <a:cubicBezTo>
                  <a:pt x="108" y="1049"/>
                  <a:pt x="101" y="1042"/>
                  <a:pt x="92" y="1042"/>
                </a:cubicBezTo>
                <a:cubicBezTo>
                  <a:pt x="84" y="1042"/>
                  <a:pt x="77" y="1049"/>
                  <a:pt x="77" y="1058"/>
                </a:cubicBezTo>
                <a:cubicBezTo>
                  <a:pt x="77" y="1067"/>
                  <a:pt x="84" y="1074"/>
                  <a:pt x="92" y="1074"/>
                </a:cubicBezTo>
                <a:close/>
                <a:moveTo>
                  <a:pt x="54" y="1074"/>
                </a:moveTo>
                <a:cubicBezTo>
                  <a:pt x="63" y="1074"/>
                  <a:pt x="70" y="1067"/>
                  <a:pt x="70" y="1058"/>
                </a:cubicBezTo>
                <a:cubicBezTo>
                  <a:pt x="70" y="1049"/>
                  <a:pt x="63" y="1042"/>
                  <a:pt x="54" y="1042"/>
                </a:cubicBezTo>
                <a:cubicBezTo>
                  <a:pt x="45" y="1042"/>
                  <a:pt x="38" y="1049"/>
                  <a:pt x="38" y="1058"/>
                </a:cubicBezTo>
                <a:cubicBezTo>
                  <a:pt x="38" y="1067"/>
                  <a:pt x="45" y="1074"/>
                  <a:pt x="54" y="1074"/>
                </a:cubicBezTo>
                <a:close/>
                <a:moveTo>
                  <a:pt x="16" y="1074"/>
                </a:moveTo>
                <a:cubicBezTo>
                  <a:pt x="24" y="1074"/>
                  <a:pt x="31" y="1067"/>
                  <a:pt x="31" y="1058"/>
                </a:cubicBezTo>
                <a:cubicBezTo>
                  <a:pt x="31" y="1049"/>
                  <a:pt x="24" y="1042"/>
                  <a:pt x="16" y="1042"/>
                </a:cubicBezTo>
                <a:cubicBezTo>
                  <a:pt x="7" y="1042"/>
                  <a:pt x="0" y="1049"/>
                  <a:pt x="0" y="1058"/>
                </a:cubicBezTo>
                <a:cubicBezTo>
                  <a:pt x="0" y="1067"/>
                  <a:pt x="7" y="1074"/>
                  <a:pt x="16" y="1074"/>
                </a:cubicBezTo>
                <a:close/>
                <a:moveTo>
                  <a:pt x="476" y="1035"/>
                </a:moveTo>
                <a:cubicBezTo>
                  <a:pt x="484" y="1035"/>
                  <a:pt x="491" y="1028"/>
                  <a:pt x="491" y="1019"/>
                </a:cubicBezTo>
                <a:cubicBezTo>
                  <a:pt x="491" y="1011"/>
                  <a:pt x="484" y="1004"/>
                  <a:pt x="476" y="1004"/>
                </a:cubicBezTo>
                <a:cubicBezTo>
                  <a:pt x="467" y="1004"/>
                  <a:pt x="460" y="1011"/>
                  <a:pt x="460" y="1019"/>
                </a:cubicBezTo>
                <a:cubicBezTo>
                  <a:pt x="460" y="1028"/>
                  <a:pt x="467" y="1035"/>
                  <a:pt x="476" y="1035"/>
                </a:cubicBezTo>
                <a:close/>
                <a:moveTo>
                  <a:pt x="399" y="1035"/>
                </a:moveTo>
                <a:cubicBezTo>
                  <a:pt x="408" y="1035"/>
                  <a:pt x="415" y="1028"/>
                  <a:pt x="415" y="1019"/>
                </a:cubicBezTo>
                <a:cubicBezTo>
                  <a:pt x="415" y="1011"/>
                  <a:pt x="408" y="1004"/>
                  <a:pt x="399" y="1004"/>
                </a:cubicBezTo>
                <a:cubicBezTo>
                  <a:pt x="390" y="1004"/>
                  <a:pt x="383" y="1011"/>
                  <a:pt x="383" y="1019"/>
                </a:cubicBezTo>
                <a:cubicBezTo>
                  <a:pt x="383" y="1028"/>
                  <a:pt x="390" y="1035"/>
                  <a:pt x="399" y="1035"/>
                </a:cubicBezTo>
                <a:close/>
                <a:moveTo>
                  <a:pt x="322" y="1035"/>
                </a:moveTo>
                <a:cubicBezTo>
                  <a:pt x="331" y="1035"/>
                  <a:pt x="338" y="1028"/>
                  <a:pt x="338" y="1019"/>
                </a:cubicBezTo>
                <a:cubicBezTo>
                  <a:pt x="338" y="1011"/>
                  <a:pt x="331" y="1004"/>
                  <a:pt x="322" y="1004"/>
                </a:cubicBezTo>
                <a:cubicBezTo>
                  <a:pt x="314" y="1004"/>
                  <a:pt x="307" y="1011"/>
                  <a:pt x="307" y="1019"/>
                </a:cubicBezTo>
                <a:cubicBezTo>
                  <a:pt x="307" y="1028"/>
                  <a:pt x="314" y="1035"/>
                  <a:pt x="322" y="1035"/>
                </a:cubicBezTo>
                <a:close/>
                <a:moveTo>
                  <a:pt x="284" y="1035"/>
                </a:moveTo>
                <a:cubicBezTo>
                  <a:pt x="293" y="1035"/>
                  <a:pt x="300" y="1028"/>
                  <a:pt x="300" y="1019"/>
                </a:cubicBezTo>
                <a:cubicBezTo>
                  <a:pt x="300" y="1011"/>
                  <a:pt x="293" y="1004"/>
                  <a:pt x="284" y="1004"/>
                </a:cubicBezTo>
                <a:cubicBezTo>
                  <a:pt x="275" y="1004"/>
                  <a:pt x="268" y="1011"/>
                  <a:pt x="268" y="1019"/>
                </a:cubicBezTo>
                <a:cubicBezTo>
                  <a:pt x="268" y="1028"/>
                  <a:pt x="275" y="1035"/>
                  <a:pt x="284" y="1035"/>
                </a:cubicBezTo>
                <a:close/>
                <a:moveTo>
                  <a:pt x="169" y="1035"/>
                </a:moveTo>
                <a:cubicBezTo>
                  <a:pt x="178" y="1035"/>
                  <a:pt x="185" y="1028"/>
                  <a:pt x="185" y="1019"/>
                </a:cubicBezTo>
                <a:cubicBezTo>
                  <a:pt x="185" y="1011"/>
                  <a:pt x="178" y="1004"/>
                  <a:pt x="169" y="1004"/>
                </a:cubicBezTo>
                <a:cubicBezTo>
                  <a:pt x="160" y="1004"/>
                  <a:pt x="153" y="1011"/>
                  <a:pt x="153" y="1019"/>
                </a:cubicBezTo>
                <a:cubicBezTo>
                  <a:pt x="153" y="1028"/>
                  <a:pt x="160" y="1035"/>
                  <a:pt x="169" y="1035"/>
                </a:cubicBezTo>
                <a:close/>
                <a:moveTo>
                  <a:pt x="131" y="1035"/>
                </a:moveTo>
                <a:cubicBezTo>
                  <a:pt x="139" y="1035"/>
                  <a:pt x="146" y="1028"/>
                  <a:pt x="146" y="1019"/>
                </a:cubicBezTo>
                <a:cubicBezTo>
                  <a:pt x="146" y="1011"/>
                  <a:pt x="139" y="1004"/>
                  <a:pt x="131" y="1004"/>
                </a:cubicBezTo>
                <a:cubicBezTo>
                  <a:pt x="122" y="1004"/>
                  <a:pt x="115" y="1011"/>
                  <a:pt x="115" y="1019"/>
                </a:cubicBezTo>
                <a:cubicBezTo>
                  <a:pt x="115" y="1028"/>
                  <a:pt x="122" y="1035"/>
                  <a:pt x="131" y="1035"/>
                </a:cubicBezTo>
                <a:close/>
                <a:moveTo>
                  <a:pt x="92" y="1035"/>
                </a:moveTo>
                <a:cubicBezTo>
                  <a:pt x="101" y="1035"/>
                  <a:pt x="108" y="1028"/>
                  <a:pt x="108" y="1019"/>
                </a:cubicBezTo>
                <a:cubicBezTo>
                  <a:pt x="108" y="1011"/>
                  <a:pt x="101" y="1004"/>
                  <a:pt x="92" y="1004"/>
                </a:cubicBezTo>
                <a:cubicBezTo>
                  <a:pt x="84" y="1004"/>
                  <a:pt x="77" y="1011"/>
                  <a:pt x="77" y="1019"/>
                </a:cubicBezTo>
                <a:cubicBezTo>
                  <a:pt x="77" y="1028"/>
                  <a:pt x="84" y="1035"/>
                  <a:pt x="92" y="1035"/>
                </a:cubicBezTo>
                <a:close/>
                <a:moveTo>
                  <a:pt x="54" y="1035"/>
                </a:moveTo>
                <a:cubicBezTo>
                  <a:pt x="63" y="1035"/>
                  <a:pt x="70" y="1028"/>
                  <a:pt x="70" y="1019"/>
                </a:cubicBezTo>
                <a:cubicBezTo>
                  <a:pt x="70" y="1011"/>
                  <a:pt x="63" y="1004"/>
                  <a:pt x="54" y="1004"/>
                </a:cubicBezTo>
                <a:cubicBezTo>
                  <a:pt x="45" y="1004"/>
                  <a:pt x="38" y="1011"/>
                  <a:pt x="38" y="1019"/>
                </a:cubicBezTo>
                <a:cubicBezTo>
                  <a:pt x="38" y="1028"/>
                  <a:pt x="45" y="1035"/>
                  <a:pt x="54" y="1035"/>
                </a:cubicBezTo>
                <a:close/>
                <a:moveTo>
                  <a:pt x="16" y="1035"/>
                </a:moveTo>
                <a:cubicBezTo>
                  <a:pt x="24" y="1035"/>
                  <a:pt x="31" y="1028"/>
                  <a:pt x="31" y="1019"/>
                </a:cubicBezTo>
                <a:cubicBezTo>
                  <a:pt x="31" y="1011"/>
                  <a:pt x="24" y="1004"/>
                  <a:pt x="16" y="1004"/>
                </a:cubicBezTo>
                <a:cubicBezTo>
                  <a:pt x="7" y="1004"/>
                  <a:pt x="0" y="1011"/>
                  <a:pt x="0" y="1019"/>
                </a:cubicBezTo>
                <a:cubicBezTo>
                  <a:pt x="0" y="1028"/>
                  <a:pt x="7" y="1035"/>
                  <a:pt x="16" y="1035"/>
                </a:cubicBezTo>
                <a:close/>
                <a:moveTo>
                  <a:pt x="820" y="996"/>
                </a:moveTo>
                <a:cubicBezTo>
                  <a:pt x="829" y="996"/>
                  <a:pt x="836" y="989"/>
                  <a:pt x="836" y="981"/>
                </a:cubicBezTo>
                <a:cubicBezTo>
                  <a:pt x="836" y="972"/>
                  <a:pt x="829" y="965"/>
                  <a:pt x="820" y="965"/>
                </a:cubicBezTo>
                <a:cubicBezTo>
                  <a:pt x="812" y="965"/>
                  <a:pt x="805" y="972"/>
                  <a:pt x="805" y="981"/>
                </a:cubicBezTo>
                <a:cubicBezTo>
                  <a:pt x="805" y="989"/>
                  <a:pt x="812" y="996"/>
                  <a:pt x="820" y="996"/>
                </a:cubicBezTo>
                <a:close/>
                <a:moveTo>
                  <a:pt x="629" y="996"/>
                </a:moveTo>
                <a:cubicBezTo>
                  <a:pt x="638" y="996"/>
                  <a:pt x="645" y="989"/>
                  <a:pt x="645" y="981"/>
                </a:cubicBezTo>
                <a:cubicBezTo>
                  <a:pt x="645" y="972"/>
                  <a:pt x="638" y="965"/>
                  <a:pt x="629" y="965"/>
                </a:cubicBezTo>
                <a:cubicBezTo>
                  <a:pt x="620" y="965"/>
                  <a:pt x="613" y="972"/>
                  <a:pt x="613" y="981"/>
                </a:cubicBezTo>
                <a:cubicBezTo>
                  <a:pt x="613" y="989"/>
                  <a:pt x="620" y="996"/>
                  <a:pt x="629" y="996"/>
                </a:cubicBezTo>
                <a:close/>
                <a:moveTo>
                  <a:pt x="514" y="996"/>
                </a:moveTo>
                <a:cubicBezTo>
                  <a:pt x="523" y="996"/>
                  <a:pt x="530" y="989"/>
                  <a:pt x="530" y="981"/>
                </a:cubicBezTo>
                <a:cubicBezTo>
                  <a:pt x="530" y="972"/>
                  <a:pt x="523" y="965"/>
                  <a:pt x="514" y="965"/>
                </a:cubicBezTo>
                <a:cubicBezTo>
                  <a:pt x="505" y="965"/>
                  <a:pt x="498" y="972"/>
                  <a:pt x="498" y="981"/>
                </a:cubicBezTo>
                <a:cubicBezTo>
                  <a:pt x="498" y="989"/>
                  <a:pt x="505" y="996"/>
                  <a:pt x="514" y="996"/>
                </a:cubicBezTo>
                <a:close/>
                <a:moveTo>
                  <a:pt x="361" y="996"/>
                </a:moveTo>
                <a:cubicBezTo>
                  <a:pt x="369" y="996"/>
                  <a:pt x="376" y="989"/>
                  <a:pt x="376" y="981"/>
                </a:cubicBezTo>
                <a:cubicBezTo>
                  <a:pt x="376" y="972"/>
                  <a:pt x="369" y="965"/>
                  <a:pt x="361" y="965"/>
                </a:cubicBezTo>
                <a:cubicBezTo>
                  <a:pt x="352" y="965"/>
                  <a:pt x="345" y="972"/>
                  <a:pt x="345" y="981"/>
                </a:cubicBezTo>
                <a:cubicBezTo>
                  <a:pt x="345" y="989"/>
                  <a:pt x="352" y="996"/>
                  <a:pt x="361" y="996"/>
                </a:cubicBezTo>
                <a:close/>
                <a:moveTo>
                  <a:pt x="246" y="996"/>
                </a:moveTo>
                <a:cubicBezTo>
                  <a:pt x="254" y="996"/>
                  <a:pt x="261" y="989"/>
                  <a:pt x="261" y="981"/>
                </a:cubicBezTo>
                <a:cubicBezTo>
                  <a:pt x="261" y="972"/>
                  <a:pt x="254" y="965"/>
                  <a:pt x="246" y="965"/>
                </a:cubicBezTo>
                <a:cubicBezTo>
                  <a:pt x="237" y="965"/>
                  <a:pt x="230" y="972"/>
                  <a:pt x="230" y="981"/>
                </a:cubicBezTo>
                <a:cubicBezTo>
                  <a:pt x="230" y="989"/>
                  <a:pt x="237" y="996"/>
                  <a:pt x="246" y="996"/>
                </a:cubicBezTo>
                <a:close/>
                <a:moveTo>
                  <a:pt x="207" y="996"/>
                </a:moveTo>
                <a:cubicBezTo>
                  <a:pt x="216" y="996"/>
                  <a:pt x="223" y="989"/>
                  <a:pt x="223" y="981"/>
                </a:cubicBezTo>
                <a:cubicBezTo>
                  <a:pt x="223" y="972"/>
                  <a:pt x="216" y="965"/>
                  <a:pt x="207" y="965"/>
                </a:cubicBezTo>
                <a:cubicBezTo>
                  <a:pt x="199" y="965"/>
                  <a:pt x="192" y="972"/>
                  <a:pt x="192" y="981"/>
                </a:cubicBezTo>
                <a:cubicBezTo>
                  <a:pt x="192" y="989"/>
                  <a:pt x="199" y="996"/>
                  <a:pt x="207" y="996"/>
                </a:cubicBezTo>
                <a:close/>
                <a:moveTo>
                  <a:pt x="131" y="996"/>
                </a:moveTo>
                <a:cubicBezTo>
                  <a:pt x="139" y="996"/>
                  <a:pt x="146" y="989"/>
                  <a:pt x="146" y="981"/>
                </a:cubicBezTo>
                <a:cubicBezTo>
                  <a:pt x="146" y="972"/>
                  <a:pt x="139" y="965"/>
                  <a:pt x="131" y="965"/>
                </a:cubicBezTo>
                <a:cubicBezTo>
                  <a:pt x="122" y="965"/>
                  <a:pt x="115" y="972"/>
                  <a:pt x="115" y="981"/>
                </a:cubicBezTo>
                <a:cubicBezTo>
                  <a:pt x="115" y="989"/>
                  <a:pt x="122" y="996"/>
                  <a:pt x="131" y="996"/>
                </a:cubicBezTo>
                <a:close/>
                <a:moveTo>
                  <a:pt x="92" y="996"/>
                </a:moveTo>
                <a:cubicBezTo>
                  <a:pt x="101" y="996"/>
                  <a:pt x="108" y="989"/>
                  <a:pt x="108" y="981"/>
                </a:cubicBezTo>
                <a:cubicBezTo>
                  <a:pt x="108" y="972"/>
                  <a:pt x="101" y="965"/>
                  <a:pt x="92" y="965"/>
                </a:cubicBezTo>
                <a:cubicBezTo>
                  <a:pt x="84" y="965"/>
                  <a:pt x="77" y="972"/>
                  <a:pt x="77" y="981"/>
                </a:cubicBezTo>
                <a:cubicBezTo>
                  <a:pt x="77" y="989"/>
                  <a:pt x="84" y="996"/>
                  <a:pt x="92" y="996"/>
                </a:cubicBezTo>
                <a:close/>
                <a:moveTo>
                  <a:pt x="54" y="996"/>
                </a:moveTo>
                <a:cubicBezTo>
                  <a:pt x="63" y="996"/>
                  <a:pt x="70" y="989"/>
                  <a:pt x="70" y="981"/>
                </a:cubicBezTo>
                <a:cubicBezTo>
                  <a:pt x="70" y="972"/>
                  <a:pt x="63" y="965"/>
                  <a:pt x="54" y="965"/>
                </a:cubicBezTo>
                <a:cubicBezTo>
                  <a:pt x="45" y="965"/>
                  <a:pt x="38" y="972"/>
                  <a:pt x="38" y="981"/>
                </a:cubicBezTo>
                <a:cubicBezTo>
                  <a:pt x="38" y="989"/>
                  <a:pt x="45" y="996"/>
                  <a:pt x="54" y="996"/>
                </a:cubicBezTo>
                <a:close/>
                <a:moveTo>
                  <a:pt x="16" y="996"/>
                </a:moveTo>
                <a:cubicBezTo>
                  <a:pt x="24" y="996"/>
                  <a:pt x="31" y="989"/>
                  <a:pt x="31" y="981"/>
                </a:cubicBezTo>
                <a:cubicBezTo>
                  <a:pt x="31" y="972"/>
                  <a:pt x="24" y="965"/>
                  <a:pt x="16" y="965"/>
                </a:cubicBezTo>
                <a:cubicBezTo>
                  <a:pt x="7" y="965"/>
                  <a:pt x="0" y="972"/>
                  <a:pt x="0" y="981"/>
                </a:cubicBezTo>
                <a:cubicBezTo>
                  <a:pt x="0" y="989"/>
                  <a:pt x="7" y="996"/>
                  <a:pt x="16" y="996"/>
                </a:cubicBezTo>
                <a:close/>
                <a:moveTo>
                  <a:pt x="667" y="958"/>
                </a:moveTo>
                <a:cubicBezTo>
                  <a:pt x="676" y="958"/>
                  <a:pt x="683" y="951"/>
                  <a:pt x="683" y="942"/>
                </a:cubicBezTo>
                <a:cubicBezTo>
                  <a:pt x="683" y="933"/>
                  <a:pt x="676" y="926"/>
                  <a:pt x="667" y="926"/>
                </a:cubicBezTo>
                <a:cubicBezTo>
                  <a:pt x="659" y="926"/>
                  <a:pt x="652" y="933"/>
                  <a:pt x="652" y="942"/>
                </a:cubicBezTo>
                <a:cubicBezTo>
                  <a:pt x="652" y="951"/>
                  <a:pt x="659" y="958"/>
                  <a:pt x="667" y="958"/>
                </a:cubicBezTo>
                <a:close/>
                <a:moveTo>
                  <a:pt x="591" y="958"/>
                </a:moveTo>
                <a:cubicBezTo>
                  <a:pt x="599" y="958"/>
                  <a:pt x="606" y="951"/>
                  <a:pt x="606" y="942"/>
                </a:cubicBezTo>
                <a:cubicBezTo>
                  <a:pt x="606" y="933"/>
                  <a:pt x="599" y="926"/>
                  <a:pt x="591" y="926"/>
                </a:cubicBezTo>
                <a:cubicBezTo>
                  <a:pt x="582" y="926"/>
                  <a:pt x="575" y="933"/>
                  <a:pt x="575" y="942"/>
                </a:cubicBezTo>
                <a:cubicBezTo>
                  <a:pt x="575" y="951"/>
                  <a:pt x="582" y="958"/>
                  <a:pt x="591" y="958"/>
                </a:cubicBezTo>
                <a:close/>
                <a:moveTo>
                  <a:pt x="437" y="958"/>
                </a:moveTo>
                <a:cubicBezTo>
                  <a:pt x="446" y="958"/>
                  <a:pt x="453" y="951"/>
                  <a:pt x="453" y="942"/>
                </a:cubicBezTo>
                <a:cubicBezTo>
                  <a:pt x="453" y="933"/>
                  <a:pt x="446" y="926"/>
                  <a:pt x="437" y="926"/>
                </a:cubicBezTo>
                <a:cubicBezTo>
                  <a:pt x="429" y="926"/>
                  <a:pt x="422" y="933"/>
                  <a:pt x="422" y="942"/>
                </a:cubicBezTo>
                <a:cubicBezTo>
                  <a:pt x="422" y="951"/>
                  <a:pt x="429" y="958"/>
                  <a:pt x="437" y="958"/>
                </a:cubicBezTo>
                <a:close/>
                <a:moveTo>
                  <a:pt x="361" y="958"/>
                </a:moveTo>
                <a:cubicBezTo>
                  <a:pt x="369" y="958"/>
                  <a:pt x="376" y="951"/>
                  <a:pt x="376" y="942"/>
                </a:cubicBezTo>
                <a:cubicBezTo>
                  <a:pt x="376" y="933"/>
                  <a:pt x="369" y="926"/>
                  <a:pt x="361" y="926"/>
                </a:cubicBezTo>
                <a:cubicBezTo>
                  <a:pt x="352" y="926"/>
                  <a:pt x="345" y="933"/>
                  <a:pt x="345" y="942"/>
                </a:cubicBezTo>
                <a:cubicBezTo>
                  <a:pt x="345" y="951"/>
                  <a:pt x="352" y="958"/>
                  <a:pt x="361" y="958"/>
                </a:cubicBezTo>
                <a:close/>
                <a:moveTo>
                  <a:pt x="284" y="958"/>
                </a:moveTo>
                <a:cubicBezTo>
                  <a:pt x="293" y="958"/>
                  <a:pt x="300" y="951"/>
                  <a:pt x="300" y="942"/>
                </a:cubicBezTo>
                <a:cubicBezTo>
                  <a:pt x="300" y="933"/>
                  <a:pt x="293" y="926"/>
                  <a:pt x="284" y="926"/>
                </a:cubicBezTo>
                <a:cubicBezTo>
                  <a:pt x="275" y="926"/>
                  <a:pt x="268" y="933"/>
                  <a:pt x="268" y="942"/>
                </a:cubicBezTo>
                <a:cubicBezTo>
                  <a:pt x="268" y="951"/>
                  <a:pt x="275" y="958"/>
                  <a:pt x="284" y="958"/>
                </a:cubicBezTo>
                <a:close/>
                <a:moveTo>
                  <a:pt x="207" y="958"/>
                </a:moveTo>
                <a:cubicBezTo>
                  <a:pt x="216" y="958"/>
                  <a:pt x="223" y="951"/>
                  <a:pt x="223" y="942"/>
                </a:cubicBezTo>
                <a:cubicBezTo>
                  <a:pt x="223" y="933"/>
                  <a:pt x="216" y="926"/>
                  <a:pt x="207" y="926"/>
                </a:cubicBezTo>
                <a:cubicBezTo>
                  <a:pt x="199" y="926"/>
                  <a:pt x="192" y="933"/>
                  <a:pt x="192" y="942"/>
                </a:cubicBezTo>
                <a:cubicBezTo>
                  <a:pt x="192" y="951"/>
                  <a:pt x="199" y="958"/>
                  <a:pt x="207" y="958"/>
                </a:cubicBezTo>
                <a:close/>
                <a:moveTo>
                  <a:pt x="169" y="958"/>
                </a:moveTo>
                <a:cubicBezTo>
                  <a:pt x="178" y="958"/>
                  <a:pt x="185" y="951"/>
                  <a:pt x="185" y="942"/>
                </a:cubicBezTo>
                <a:cubicBezTo>
                  <a:pt x="185" y="933"/>
                  <a:pt x="178" y="926"/>
                  <a:pt x="169" y="926"/>
                </a:cubicBezTo>
                <a:cubicBezTo>
                  <a:pt x="160" y="926"/>
                  <a:pt x="153" y="933"/>
                  <a:pt x="153" y="942"/>
                </a:cubicBezTo>
                <a:cubicBezTo>
                  <a:pt x="153" y="951"/>
                  <a:pt x="160" y="958"/>
                  <a:pt x="169" y="958"/>
                </a:cubicBezTo>
                <a:close/>
                <a:moveTo>
                  <a:pt x="131" y="958"/>
                </a:moveTo>
                <a:cubicBezTo>
                  <a:pt x="139" y="958"/>
                  <a:pt x="146" y="951"/>
                  <a:pt x="146" y="942"/>
                </a:cubicBezTo>
                <a:cubicBezTo>
                  <a:pt x="146" y="933"/>
                  <a:pt x="139" y="926"/>
                  <a:pt x="131" y="926"/>
                </a:cubicBezTo>
                <a:cubicBezTo>
                  <a:pt x="122" y="926"/>
                  <a:pt x="115" y="933"/>
                  <a:pt x="115" y="942"/>
                </a:cubicBezTo>
                <a:cubicBezTo>
                  <a:pt x="115" y="951"/>
                  <a:pt x="122" y="958"/>
                  <a:pt x="131" y="958"/>
                </a:cubicBezTo>
                <a:close/>
                <a:moveTo>
                  <a:pt x="92" y="958"/>
                </a:moveTo>
                <a:cubicBezTo>
                  <a:pt x="101" y="958"/>
                  <a:pt x="108" y="951"/>
                  <a:pt x="108" y="942"/>
                </a:cubicBezTo>
                <a:cubicBezTo>
                  <a:pt x="108" y="933"/>
                  <a:pt x="101" y="926"/>
                  <a:pt x="92" y="926"/>
                </a:cubicBezTo>
                <a:cubicBezTo>
                  <a:pt x="84" y="926"/>
                  <a:pt x="77" y="933"/>
                  <a:pt x="77" y="942"/>
                </a:cubicBezTo>
                <a:cubicBezTo>
                  <a:pt x="77" y="951"/>
                  <a:pt x="84" y="958"/>
                  <a:pt x="92" y="958"/>
                </a:cubicBezTo>
                <a:close/>
                <a:moveTo>
                  <a:pt x="54" y="958"/>
                </a:moveTo>
                <a:cubicBezTo>
                  <a:pt x="63" y="958"/>
                  <a:pt x="70" y="951"/>
                  <a:pt x="70" y="942"/>
                </a:cubicBezTo>
                <a:cubicBezTo>
                  <a:pt x="70" y="933"/>
                  <a:pt x="63" y="926"/>
                  <a:pt x="54" y="926"/>
                </a:cubicBezTo>
                <a:cubicBezTo>
                  <a:pt x="45" y="926"/>
                  <a:pt x="38" y="933"/>
                  <a:pt x="38" y="942"/>
                </a:cubicBezTo>
                <a:cubicBezTo>
                  <a:pt x="38" y="951"/>
                  <a:pt x="45" y="958"/>
                  <a:pt x="54" y="958"/>
                </a:cubicBezTo>
                <a:close/>
                <a:moveTo>
                  <a:pt x="16" y="958"/>
                </a:moveTo>
                <a:cubicBezTo>
                  <a:pt x="24" y="958"/>
                  <a:pt x="31" y="951"/>
                  <a:pt x="31" y="942"/>
                </a:cubicBezTo>
                <a:cubicBezTo>
                  <a:pt x="31" y="933"/>
                  <a:pt x="24" y="926"/>
                  <a:pt x="16" y="926"/>
                </a:cubicBezTo>
                <a:cubicBezTo>
                  <a:pt x="7" y="926"/>
                  <a:pt x="0" y="933"/>
                  <a:pt x="0" y="942"/>
                </a:cubicBezTo>
                <a:cubicBezTo>
                  <a:pt x="0" y="951"/>
                  <a:pt x="7" y="958"/>
                  <a:pt x="16" y="958"/>
                </a:cubicBezTo>
                <a:close/>
                <a:moveTo>
                  <a:pt x="514" y="919"/>
                </a:moveTo>
                <a:cubicBezTo>
                  <a:pt x="523" y="919"/>
                  <a:pt x="530" y="912"/>
                  <a:pt x="530" y="904"/>
                </a:cubicBezTo>
                <a:cubicBezTo>
                  <a:pt x="530" y="895"/>
                  <a:pt x="523" y="888"/>
                  <a:pt x="514" y="888"/>
                </a:cubicBezTo>
                <a:cubicBezTo>
                  <a:pt x="505" y="888"/>
                  <a:pt x="498" y="895"/>
                  <a:pt x="498" y="904"/>
                </a:cubicBezTo>
                <a:cubicBezTo>
                  <a:pt x="498" y="912"/>
                  <a:pt x="505" y="919"/>
                  <a:pt x="514" y="919"/>
                </a:cubicBezTo>
                <a:close/>
                <a:moveTo>
                  <a:pt x="399" y="919"/>
                </a:moveTo>
                <a:cubicBezTo>
                  <a:pt x="408" y="919"/>
                  <a:pt x="415" y="912"/>
                  <a:pt x="415" y="904"/>
                </a:cubicBezTo>
                <a:cubicBezTo>
                  <a:pt x="415" y="895"/>
                  <a:pt x="408" y="888"/>
                  <a:pt x="399" y="888"/>
                </a:cubicBezTo>
                <a:cubicBezTo>
                  <a:pt x="390" y="888"/>
                  <a:pt x="383" y="895"/>
                  <a:pt x="383" y="904"/>
                </a:cubicBezTo>
                <a:cubicBezTo>
                  <a:pt x="383" y="912"/>
                  <a:pt x="390" y="919"/>
                  <a:pt x="399" y="919"/>
                </a:cubicBezTo>
                <a:close/>
                <a:moveTo>
                  <a:pt x="322" y="919"/>
                </a:moveTo>
                <a:cubicBezTo>
                  <a:pt x="331" y="919"/>
                  <a:pt x="338" y="912"/>
                  <a:pt x="338" y="904"/>
                </a:cubicBezTo>
                <a:cubicBezTo>
                  <a:pt x="338" y="895"/>
                  <a:pt x="331" y="888"/>
                  <a:pt x="322" y="888"/>
                </a:cubicBezTo>
                <a:cubicBezTo>
                  <a:pt x="314" y="888"/>
                  <a:pt x="307" y="895"/>
                  <a:pt x="307" y="904"/>
                </a:cubicBezTo>
                <a:cubicBezTo>
                  <a:pt x="307" y="912"/>
                  <a:pt x="314" y="919"/>
                  <a:pt x="322" y="919"/>
                </a:cubicBezTo>
                <a:close/>
                <a:moveTo>
                  <a:pt x="246" y="919"/>
                </a:moveTo>
                <a:cubicBezTo>
                  <a:pt x="254" y="919"/>
                  <a:pt x="261" y="912"/>
                  <a:pt x="261" y="904"/>
                </a:cubicBezTo>
                <a:cubicBezTo>
                  <a:pt x="261" y="895"/>
                  <a:pt x="254" y="888"/>
                  <a:pt x="246" y="888"/>
                </a:cubicBezTo>
                <a:cubicBezTo>
                  <a:pt x="237" y="888"/>
                  <a:pt x="230" y="895"/>
                  <a:pt x="230" y="904"/>
                </a:cubicBezTo>
                <a:cubicBezTo>
                  <a:pt x="230" y="912"/>
                  <a:pt x="237" y="919"/>
                  <a:pt x="246" y="919"/>
                </a:cubicBezTo>
                <a:close/>
                <a:moveTo>
                  <a:pt x="207" y="919"/>
                </a:moveTo>
                <a:cubicBezTo>
                  <a:pt x="216" y="919"/>
                  <a:pt x="223" y="912"/>
                  <a:pt x="223" y="904"/>
                </a:cubicBezTo>
                <a:cubicBezTo>
                  <a:pt x="223" y="895"/>
                  <a:pt x="216" y="888"/>
                  <a:pt x="207" y="888"/>
                </a:cubicBezTo>
                <a:cubicBezTo>
                  <a:pt x="199" y="888"/>
                  <a:pt x="192" y="895"/>
                  <a:pt x="192" y="904"/>
                </a:cubicBezTo>
                <a:cubicBezTo>
                  <a:pt x="192" y="912"/>
                  <a:pt x="199" y="919"/>
                  <a:pt x="207" y="919"/>
                </a:cubicBezTo>
                <a:close/>
                <a:moveTo>
                  <a:pt x="169" y="919"/>
                </a:moveTo>
                <a:cubicBezTo>
                  <a:pt x="178" y="919"/>
                  <a:pt x="185" y="912"/>
                  <a:pt x="185" y="904"/>
                </a:cubicBezTo>
                <a:cubicBezTo>
                  <a:pt x="185" y="895"/>
                  <a:pt x="178" y="888"/>
                  <a:pt x="169" y="888"/>
                </a:cubicBezTo>
                <a:cubicBezTo>
                  <a:pt x="160" y="888"/>
                  <a:pt x="153" y="895"/>
                  <a:pt x="153" y="904"/>
                </a:cubicBezTo>
                <a:cubicBezTo>
                  <a:pt x="153" y="912"/>
                  <a:pt x="160" y="919"/>
                  <a:pt x="169" y="919"/>
                </a:cubicBezTo>
                <a:close/>
                <a:moveTo>
                  <a:pt x="92" y="919"/>
                </a:moveTo>
                <a:cubicBezTo>
                  <a:pt x="101" y="919"/>
                  <a:pt x="108" y="912"/>
                  <a:pt x="108" y="904"/>
                </a:cubicBezTo>
                <a:cubicBezTo>
                  <a:pt x="108" y="895"/>
                  <a:pt x="101" y="888"/>
                  <a:pt x="92" y="888"/>
                </a:cubicBezTo>
                <a:cubicBezTo>
                  <a:pt x="84" y="888"/>
                  <a:pt x="77" y="895"/>
                  <a:pt x="77" y="904"/>
                </a:cubicBezTo>
                <a:cubicBezTo>
                  <a:pt x="77" y="912"/>
                  <a:pt x="84" y="919"/>
                  <a:pt x="92" y="919"/>
                </a:cubicBezTo>
                <a:close/>
                <a:moveTo>
                  <a:pt x="54" y="919"/>
                </a:moveTo>
                <a:cubicBezTo>
                  <a:pt x="63" y="919"/>
                  <a:pt x="70" y="912"/>
                  <a:pt x="70" y="904"/>
                </a:cubicBezTo>
                <a:cubicBezTo>
                  <a:pt x="70" y="895"/>
                  <a:pt x="63" y="888"/>
                  <a:pt x="54" y="888"/>
                </a:cubicBezTo>
                <a:cubicBezTo>
                  <a:pt x="45" y="888"/>
                  <a:pt x="38" y="895"/>
                  <a:pt x="38" y="904"/>
                </a:cubicBezTo>
                <a:cubicBezTo>
                  <a:pt x="38" y="912"/>
                  <a:pt x="45" y="919"/>
                  <a:pt x="54" y="919"/>
                </a:cubicBezTo>
                <a:close/>
                <a:moveTo>
                  <a:pt x="16" y="919"/>
                </a:moveTo>
                <a:cubicBezTo>
                  <a:pt x="24" y="919"/>
                  <a:pt x="31" y="912"/>
                  <a:pt x="31" y="904"/>
                </a:cubicBezTo>
                <a:cubicBezTo>
                  <a:pt x="31" y="895"/>
                  <a:pt x="24" y="888"/>
                  <a:pt x="16" y="888"/>
                </a:cubicBezTo>
                <a:cubicBezTo>
                  <a:pt x="7" y="888"/>
                  <a:pt x="0" y="895"/>
                  <a:pt x="0" y="904"/>
                </a:cubicBezTo>
                <a:cubicBezTo>
                  <a:pt x="0" y="912"/>
                  <a:pt x="7" y="919"/>
                  <a:pt x="16" y="919"/>
                </a:cubicBezTo>
                <a:close/>
                <a:moveTo>
                  <a:pt x="706" y="881"/>
                </a:moveTo>
                <a:cubicBezTo>
                  <a:pt x="714" y="881"/>
                  <a:pt x="721" y="874"/>
                  <a:pt x="721" y="865"/>
                </a:cubicBezTo>
                <a:cubicBezTo>
                  <a:pt x="721" y="856"/>
                  <a:pt x="714" y="849"/>
                  <a:pt x="706" y="849"/>
                </a:cubicBezTo>
                <a:cubicBezTo>
                  <a:pt x="697" y="849"/>
                  <a:pt x="690" y="856"/>
                  <a:pt x="690" y="865"/>
                </a:cubicBezTo>
                <a:cubicBezTo>
                  <a:pt x="690" y="874"/>
                  <a:pt x="697" y="881"/>
                  <a:pt x="706" y="881"/>
                </a:cubicBezTo>
                <a:close/>
                <a:moveTo>
                  <a:pt x="591" y="881"/>
                </a:moveTo>
                <a:cubicBezTo>
                  <a:pt x="599" y="881"/>
                  <a:pt x="606" y="874"/>
                  <a:pt x="606" y="865"/>
                </a:cubicBezTo>
                <a:cubicBezTo>
                  <a:pt x="606" y="856"/>
                  <a:pt x="599" y="849"/>
                  <a:pt x="591" y="849"/>
                </a:cubicBezTo>
                <a:cubicBezTo>
                  <a:pt x="582" y="849"/>
                  <a:pt x="575" y="856"/>
                  <a:pt x="575" y="865"/>
                </a:cubicBezTo>
                <a:cubicBezTo>
                  <a:pt x="575" y="874"/>
                  <a:pt x="582" y="881"/>
                  <a:pt x="591" y="881"/>
                </a:cubicBezTo>
                <a:close/>
                <a:moveTo>
                  <a:pt x="399" y="881"/>
                </a:moveTo>
                <a:cubicBezTo>
                  <a:pt x="408" y="881"/>
                  <a:pt x="415" y="874"/>
                  <a:pt x="415" y="865"/>
                </a:cubicBezTo>
                <a:cubicBezTo>
                  <a:pt x="415" y="856"/>
                  <a:pt x="408" y="849"/>
                  <a:pt x="399" y="849"/>
                </a:cubicBezTo>
                <a:cubicBezTo>
                  <a:pt x="390" y="849"/>
                  <a:pt x="383" y="856"/>
                  <a:pt x="383" y="865"/>
                </a:cubicBezTo>
                <a:cubicBezTo>
                  <a:pt x="383" y="874"/>
                  <a:pt x="390" y="881"/>
                  <a:pt x="399" y="881"/>
                </a:cubicBezTo>
                <a:close/>
                <a:moveTo>
                  <a:pt x="284" y="881"/>
                </a:moveTo>
                <a:cubicBezTo>
                  <a:pt x="293" y="881"/>
                  <a:pt x="300" y="874"/>
                  <a:pt x="300" y="865"/>
                </a:cubicBezTo>
                <a:cubicBezTo>
                  <a:pt x="300" y="856"/>
                  <a:pt x="293" y="849"/>
                  <a:pt x="284" y="849"/>
                </a:cubicBezTo>
                <a:cubicBezTo>
                  <a:pt x="275" y="849"/>
                  <a:pt x="268" y="856"/>
                  <a:pt x="268" y="865"/>
                </a:cubicBezTo>
                <a:cubicBezTo>
                  <a:pt x="268" y="874"/>
                  <a:pt x="275" y="881"/>
                  <a:pt x="284" y="881"/>
                </a:cubicBezTo>
                <a:close/>
                <a:moveTo>
                  <a:pt x="246" y="881"/>
                </a:moveTo>
                <a:cubicBezTo>
                  <a:pt x="254" y="881"/>
                  <a:pt x="261" y="874"/>
                  <a:pt x="261" y="865"/>
                </a:cubicBezTo>
                <a:cubicBezTo>
                  <a:pt x="261" y="856"/>
                  <a:pt x="254" y="849"/>
                  <a:pt x="246" y="849"/>
                </a:cubicBezTo>
                <a:cubicBezTo>
                  <a:pt x="237" y="849"/>
                  <a:pt x="230" y="856"/>
                  <a:pt x="230" y="865"/>
                </a:cubicBezTo>
                <a:cubicBezTo>
                  <a:pt x="230" y="874"/>
                  <a:pt x="237" y="881"/>
                  <a:pt x="246" y="881"/>
                </a:cubicBezTo>
                <a:close/>
                <a:moveTo>
                  <a:pt x="207" y="881"/>
                </a:moveTo>
                <a:cubicBezTo>
                  <a:pt x="216" y="881"/>
                  <a:pt x="223" y="874"/>
                  <a:pt x="223" y="865"/>
                </a:cubicBezTo>
                <a:cubicBezTo>
                  <a:pt x="223" y="856"/>
                  <a:pt x="216" y="849"/>
                  <a:pt x="207" y="849"/>
                </a:cubicBezTo>
                <a:cubicBezTo>
                  <a:pt x="199" y="849"/>
                  <a:pt x="192" y="856"/>
                  <a:pt x="192" y="865"/>
                </a:cubicBezTo>
                <a:cubicBezTo>
                  <a:pt x="192" y="874"/>
                  <a:pt x="199" y="881"/>
                  <a:pt x="207" y="881"/>
                </a:cubicBezTo>
                <a:close/>
                <a:moveTo>
                  <a:pt x="169" y="881"/>
                </a:moveTo>
                <a:cubicBezTo>
                  <a:pt x="178" y="881"/>
                  <a:pt x="185" y="874"/>
                  <a:pt x="185" y="865"/>
                </a:cubicBezTo>
                <a:cubicBezTo>
                  <a:pt x="185" y="856"/>
                  <a:pt x="178" y="849"/>
                  <a:pt x="169" y="849"/>
                </a:cubicBezTo>
                <a:cubicBezTo>
                  <a:pt x="160" y="849"/>
                  <a:pt x="153" y="856"/>
                  <a:pt x="153" y="865"/>
                </a:cubicBezTo>
                <a:cubicBezTo>
                  <a:pt x="153" y="874"/>
                  <a:pt x="160" y="881"/>
                  <a:pt x="169" y="881"/>
                </a:cubicBezTo>
                <a:close/>
                <a:moveTo>
                  <a:pt x="131" y="881"/>
                </a:moveTo>
                <a:cubicBezTo>
                  <a:pt x="139" y="881"/>
                  <a:pt x="146" y="874"/>
                  <a:pt x="146" y="865"/>
                </a:cubicBezTo>
                <a:cubicBezTo>
                  <a:pt x="146" y="856"/>
                  <a:pt x="139" y="849"/>
                  <a:pt x="131" y="849"/>
                </a:cubicBezTo>
                <a:cubicBezTo>
                  <a:pt x="122" y="849"/>
                  <a:pt x="115" y="856"/>
                  <a:pt x="115" y="865"/>
                </a:cubicBezTo>
                <a:cubicBezTo>
                  <a:pt x="115" y="874"/>
                  <a:pt x="122" y="881"/>
                  <a:pt x="131" y="881"/>
                </a:cubicBezTo>
                <a:close/>
                <a:moveTo>
                  <a:pt x="92" y="881"/>
                </a:moveTo>
                <a:cubicBezTo>
                  <a:pt x="101" y="881"/>
                  <a:pt x="108" y="874"/>
                  <a:pt x="108" y="865"/>
                </a:cubicBezTo>
                <a:cubicBezTo>
                  <a:pt x="108" y="856"/>
                  <a:pt x="101" y="849"/>
                  <a:pt x="92" y="849"/>
                </a:cubicBezTo>
                <a:cubicBezTo>
                  <a:pt x="84" y="849"/>
                  <a:pt x="77" y="856"/>
                  <a:pt x="77" y="865"/>
                </a:cubicBezTo>
                <a:cubicBezTo>
                  <a:pt x="77" y="874"/>
                  <a:pt x="84" y="881"/>
                  <a:pt x="92" y="881"/>
                </a:cubicBezTo>
                <a:close/>
                <a:moveTo>
                  <a:pt x="54" y="881"/>
                </a:moveTo>
                <a:cubicBezTo>
                  <a:pt x="63" y="881"/>
                  <a:pt x="70" y="874"/>
                  <a:pt x="70" y="865"/>
                </a:cubicBezTo>
                <a:cubicBezTo>
                  <a:pt x="70" y="856"/>
                  <a:pt x="63" y="849"/>
                  <a:pt x="54" y="849"/>
                </a:cubicBezTo>
                <a:cubicBezTo>
                  <a:pt x="45" y="849"/>
                  <a:pt x="38" y="856"/>
                  <a:pt x="38" y="865"/>
                </a:cubicBezTo>
                <a:cubicBezTo>
                  <a:pt x="38" y="874"/>
                  <a:pt x="45" y="881"/>
                  <a:pt x="54" y="881"/>
                </a:cubicBezTo>
                <a:close/>
                <a:moveTo>
                  <a:pt x="16" y="881"/>
                </a:moveTo>
                <a:cubicBezTo>
                  <a:pt x="24" y="881"/>
                  <a:pt x="31" y="874"/>
                  <a:pt x="31" y="865"/>
                </a:cubicBezTo>
                <a:cubicBezTo>
                  <a:pt x="31" y="856"/>
                  <a:pt x="24" y="849"/>
                  <a:pt x="16" y="849"/>
                </a:cubicBezTo>
                <a:cubicBezTo>
                  <a:pt x="7" y="849"/>
                  <a:pt x="0" y="856"/>
                  <a:pt x="0" y="865"/>
                </a:cubicBezTo>
                <a:cubicBezTo>
                  <a:pt x="0" y="874"/>
                  <a:pt x="7" y="881"/>
                  <a:pt x="16" y="881"/>
                </a:cubicBezTo>
                <a:close/>
                <a:moveTo>
                  <a:pt x="782" y="842"/>
                </a:moveTo>
                <a:cubicBezTo>
                  <a:pt x="791" y="842"/>
                  <a:pt x="798" y="835"/>
                  <a:pt x="798" y="826"/>
                </a:cubicBezTo>
                <a:cubicBezTo>
                  <a:pt x="798" y="818"/>
                  <a:pt x="791" y="811"/>
                  <a:pt x="782" y="811"/>
                </a:cubicBezTo>
                <a:cubicBezTo>
                  <a:pt x="774" y="811"/>
                  <a:pt x="766" y="818"/>
                  <a:pt x="766" y="826"/>
                </a:cubicBezTo>
                <a:cubicBezTo>
                  <a:pt x="766" y="835"/>
                  <a:pt x="774" y="842"/>
                  <a:pt x="782" y="842"/>
                </a:cubicBezTo>
                <a:close/>
                <a:moveTo>
                  <a:pt x="552" y="842"/>
                </a:moveTo>
                <a:cubicBezTo>
                  <a:pt x="561" y="842"/>
                  <a:pt x="568" y="835"/>
                  <a:pt x="568" y="826"/>
                </a:cubicBezTo>
                <a:cubicBezTo>
                  <a:pt x="568" y="818"/>
                  <a:pt x="561" y="811"/>
                  <a:pt x="552" y="811"/>
                </a:cubicBezTo>
                <a:cubicBezTo>
                  <a:pt x="544" y="811"/>
                  <a:pt x="537" y="818"/>
                  <a:pt x="537" y="826"/>
                </a:cubicBezTo>
                <a:cubicBezTo>
                  <a:pt x="537" y="835"/>
                  <a:pt x="544" y="842"/>
                  <a:pt x="552" y="842"/>
                </a:cubicBezTo>
                <a:close/>
                <a:moveTo>
                  <a:pt x="476" y="842"/>
                </a:moveTo>
                <a:cubicBezTo>
                  <a:pt x="484" y="842"/>
                  <a:pt x="491" y="835"/>
                  <a:pt x="491" y="826"/>
                </a:cubicBezTo>
                <a:cubicBezTo>
                  <a:pt x="491" y="818"/>
                  <a:pt x="484" y="811"/>
                  <a:pt x="476" y="811"/>
                </a:cubicBezTo>
                <a:cubicBezTo>
                  <a:pt x="467" y="811"/>
                  <a:pt x="460" y="818"/>
                  <a:pt x="460" y="826"/>
                </a:cubicBezTo>
                <a:cubicBezTo>
                  <a:pt x="460" y="835"/>
                  <a:pt x="467" y="842"/>
                  <a:pt x="476" y="842"/>
                </a:cubicBezTo>
                <a:close/>
                <a:moveTo>
                  <a:pt x="322" y="842"/>
                </a:moveTo>
                <a:cubicBezTo>
                  <a:pt x="331" y="842"/>
                  <a:pt x="338" y="835"/>
                  <a:pt x="338" y="826"/>
                </a:cubicBezTo>
                <a:cubicBezTo>
                  <a:pt x="338" y="818"/>
                  <a:pt x="331" y="811"/>
                  <a:pt x="322" y="811"/>
                </a:cubicBezTo>
                <a:cubicBezTo>
                  <a:pt x="314" y="811"/>
                  <a:pt x="307" y="818"/>
                  <a:pt x="307" y="826"/>
                </a:cubicBezTo>
                <a:cubicBezTo>
                  <a:pt x="307" y="835"/>
                  <a:pt x="314" y="842"/>
                  <a:pt x="322" y="842"/>
                </a:cubicBezTo>
                <a:close/>
                <a:moveTo>
                  <a:pt x="284" y="842"/>
                </a:moveTo>
                <a:cubicBezTo>
                  <a:pt x="293" y="842"/>
                  <a:pt x="300" y="835"/>
                  <a:pt x="300" y="826"/>
                </a:cubicBezTo>
                <a:cubicBezTo>
                  <a:pt x="300" y="818"/>
                  <a:pt x="293" y="811"/>
                  <a:pt x="284" y="811"/>
                </a:cubicBezTo>
                <a:cubicBezTo>
                  <a:pt x="275" y="811"/>
                  <a:pt x="268" y="818"/>
                  <a:pt x="268" y="826"/>
                </a:cubicBezTo>
                <a:cubicBezTo>
                  <a:pt x="268" y="835"/>
                  <a:pt x="275" y="842"/>
                  <a:pt x="284" y="842"/>
                </a:cubicBezTo>
                <a:close/>
                <a:moveTo>
                  <a:pt x="207" y="842"/>
                </a:moveTo>
                <a:cubicBezTo>
                  <a:pt x="216" y="842"/>
                  <a:pt x="223" y="835"/>
                  <a:pt x="223" y="826"/>
                </a:cubicBezTo>
                <a:cubicBezTo>
                  <a:pt x="223" y="818"/>
                  <a:pt x="216" y="811"/>
                  <a:pt x="207" y="811"/>
                </a:cubicBezTo>
                <a:cubicBezTo>
                  <a:pt x="199" y="811"/>
                  <a:pt x="192" y="818"/>
                  <a:pt x="192" y="826"/>
                </a:cubicBezTo>
                <a:cubicBezTo>
                  <a:pt x="192" y="835"/>
                  <a:pt x="199" y="842"/>
                  <a:pt x="207" y="842"/>
                </a:cubicBezTo>
                <a:close/>
                <a:moveTo>
                  <a:pt x="169" y="842"/>
                </a:moveTo>
                <a:cubicBezTo>
                  <a:pt x="178" y="842"/>
                  <a:pt x="185" y="835"/>
                  <a:pt x="185" y="826"/>
                </a:cubicBezTo>
                <a:cubicBezTo>
                  <a:pt x="185" y="818"/>
                  <a:pt x="178" y="811"/>
                  <a:pt x="169" y="811"/>
                </a:cubicBezTo>
                <a:cubicBezTo>
                  <a:pt x="160" y="811"/>
                  <a:pt x="153" y="818"/>
                  <a:pt x="153" y="826"/>
                </a:cubicBezTo>
                <a:cubicBezTo>
                  <a:pt x="153" y="835"/>
                  <a:pt x="160" y="842"/>
                  <a:pt x="169" y="842"/>
                </a:cubicBezTo>
                <a:close/>
                <a:moveTo>
                  <a:pt x="92" y="842"/>
                </a:moveTo>
                <a:cubicBezTo>
                  <a:pt x="101" y="842"/>
                  <a:pt x="108" y="835"/>
                  <a:pt x="108" y="826"/>
                </a:cubicBezTo>
                <a:cubicBezTo>
                  <a:pt x="108" y="818"/>
                  <a:pt x="101" y="811"/>
                  <a:pt x="92" y="811"/>
                </a:cubicBezTo>
                <a:cubicBezTo>
                  <a:pt x="84" y="811"/>
                  <a:pt x="77" y="818"/>
                  <a:pt x="77" y="826"/>
                </a:cubicBezTo>
                <a:cubicBezTo>
                  <a:pt x="77" y="835"/>
                  <a:pt x="84" y="842"/>
                  <a:pt x="92" y="842"/>
                </a:cubicBezTo>
                <a:close/>
                <a:moveTo>
                  <a:pt x="54" y="842"/>
                </a:moveTo>
                <a:cubicBezTo>
                  <a:pt x="63" y="842"/>
                  <a:pt x="70" y="835"/>
                  <a:pt x="70" y="826"/>
                </a:cubicBezTo>
                <a:cubicBezTo>
                  <a:pt x="70" y="818"/>
                  <a:pt x="63" y="811"/>
                  <a:pt x="54" y="811"/>
                </a:cubicBezTo>
                <a:cubicBezTo>
                  <a:pt x="45" y="811"/>
                  <a:pt x="38" y="818"/>
                  <a:pt x="38" y="826"/>
                </a:cubicBezTo>
                <a:cubicBezTo>
                  <a:pt x="38" y="835"/>
                  <a:pt x="45" y="842"/>
                  <a:pt x="54" y="842"/>
                </a:cubicBezTo>
                <a:close/>
                <a:moveTo>
                  <a:pt x="16" y="842"/>
                </a:moveTo>
                <a:cubicBezTo>
                  <a:pt x="24" y="842"/>
                  <a:pt x="31" y="835"/>
                  <a:pt x="31" y="826"/>
                </a:cubicBezTo>
                <a:cubicBezTo>
                  <a:pt x="31" y="818"/>
                  <a:pt x="24" y="811"/>
                  <a:pt x="16" y="811"/>
                </a:cubicBezTo>
                <a:cubicBezTo>
                  <a:pt x="7" y="811"/>
                  <a:pt x="0" y="818"/>
                  <a:pt x="0" y="826"/>
                </a:cubicBezTo>
                <a:cubicBezTo>
                  <a:pt x="0" y="835"/>
                  <a:pt x="7" y="842"/>
                  <a:pt x="16" y="842"/>
                </a:cubicBezTo>
                <a:close/>
                <a:moveTo>
                  <a:pt x="859" y="803"/>
                </a:moveTo>
                <a:cubicBezTo>
                  <a:pt x="867" y="803"/>
                  <a:pt x="874" y="796"/>
                  <a:pt x="874" y="788"/>
                </a:cubicBezTo>
                <a:cubicBezTo>
                  <a:pt x="874" y="779"/>
                  <a:pt x="867" y="772"/>
                  <a:pt x="859" y="772"/>
                </a:cubicBezTo>
                <a:cubicBezTo>
                  <a:pt x="850" y="772"/>
                  <a:pt x="843" y="779"/>
                  <a:pt x="843" y="788"/>
                </a:cubicBezTo>
                <a:cubicBezTo>
                  <a:pt x="843" y="796"/>
                  <a:pt x="850" y="803"/>
                  <a:pt x="859" y="803"/>
                </a:cubicBezTo>
                <a:close/>
                <a:moveTo>
                  <a:pt x="667" y="803"/>
                </a:moveTo>
                <a:cubicBezTo>
                  <a:pt x="676" y="803"/>
                  <a:pt x="683" y="796"/>
                  <a:pt x="683" y="788"/>
                </a:cubicBezTo>
                <a:cubicBezTo>
                  <a:pt x="683" y="779"/>
                  <a:pt x="676" y="772"/>
                  <a:pt x="667" y="772"/>
                </a:cubicBezTo>
                <a:cubicBezTo>
                  <a:pt x="659" y="772"/>
                  <a:pt x="652" y="779"/>
                  <a:pt x="652" y="788"/>
                </a:cubicBezTo>
                <a:cubicBezTo>
                  <a:pt x="652" y="796"/>
                  <a:pt x="659" y="803"/>
                  <a:pt x="667" y="803"/>
                </a:cubicBezTo>
                <a:close/>
                <a:moveTo>
                  <a:pt x="552" y="803"/>
                </a:moveTo>
                <a:cubicBezTo>
                  <a:pt x="561" y="803"/>
                  <a:pt x="568" y="796"/>
                  <a:pt x="568" y="788"/>
                </a:cubicBezTo>
                <a:cubicBezTo>
                  <a:pt x="568" y="779"/>
                  <a:pt x="561" y="772"/>
                  <a:pt x="552" y="772"/>
                </a:cubicBezTo>
                <a:cubicBezTo>
                  <a:pt x="544" y="772"/>
                  <a:pt x="537" y="779"/>
                  <a:pt x="537" y="788"/>
                </a:cubicBezTo>
                <a:cubicBezTo>
                  <a:pt x="537" y="796"/>
                  <a:pt x="544" y="803"/>
                  <a:pt x="552" y="803"/>
                </a:cubicBezTo>
                <a:close/>
                <a:moveTo>
                  <a:pt x="437" y="803"/>
                </a:moveTo>
                <a:cubicBezTo>
                  <a:pt x="446" y="803"/>
                  <a:pt x="453" y="796"/>
                  <a:pt x="453" y="788"/>
                </a:cubicBezTo>
                <a:cubicBezTo>
                  <a:pt x="453" y="779"/>
                  <a:pt x="446" y="772"/>
                  <a:pt x="437" y="772"/>
                </a:cubicBezTo>
                <a:cubicBezTo>
                  <a:pt x="429" y="772"/>
                  <a:pt x="422" y="779"/>
                  <a:pt x="422" y="788"/>
                </a:cubicBezTo>
                <a:cubicBezTo>
                  <a:pt x="422" y="796"/>
                  <a:pt x="429" y="803"/>
                  <a:pt x="437" y="803"/>
                </a:cubicBezTo>
                <a:close/>
                <a:moveTo>
                  <a:pt x="361" y="803"/>
                </a:moveTo>
                <a:cubicBezTo>
                  <a:pt x="369" y="803"/>
                  <a:pt x="376" y="796"/>
                  <a:pt x="376" y="788"/>
                </a:cubicBezTo>
                <a:cubicBezTo>
                  <a:pt x="376" y="779"/>
                  <a:pt x="369" y="772"/>
                  <a:pt x="361" y="772"/>
                </a:cubicBezTo>
                <a:cubicBezTo>
                  <a:pt x="352" y="772"/>
                  <a:pt x="345" y="779"/>
                  <a:pt x="345" y="788"/>
                </a:cubicBezTo>
                <a:cubicBezTo>
                  <a:pt x="345" y="796"/>
                  <a:pt x="352" y="803"/>
                  <a:pt x="361" y="803"/>
                </a:cubicBezTo>
                <a:close/>
                <a:moveTo>
                  <a:pt x="246" y="803"/>
                </a:moveTo>
                <a:cubicBezTo>
                  <a:pt x="254" y="803"/>
                  <a:pt x="261" y="796"/>
                  <a:pt x="261" y="788"/>
                </a:cubicBezTo>
                <a:cubicBezTo>
                  <a:pt x="261" y="779"/>
                  <a:pt x="254" y="772"/>
                  <a:pt x="246" y="772"/>
                </a:cubicBezTo>
                <a:cubicBezTo>
                  <a:pt x="237" y="772"/>
                  <a:pt x="230" y="779"/>
                  <a:pt x="230" y="788"/>
                </a:cubicBezTo>
                <a:cubicBezTo>
                  <a:pt x="230" y="796"/>
                  <a:pt x="237" y="803"/>
                  <a:pt x="246" y="803"/>
                </a:cubicBezTo>
                <a:close/>
                <a:moveTo>
                  <a:pt x="207" y="803"/>
                </a:moveTo>
                <a:cubicBezTo>
                  <a:pt x="216" y="803"/>
                  <a:pt x="223" y="796"/>
                  <a:pt x="223" y="788"/>
                </a:cubicBezTo>
                <a:cubicBezTo>
                  <a:pt x="223" y="779"/>
                  <a:pt x="216" y="772"/>
                  <a:pt x="207" y="772"/>
                </a:cubicBezTo>
                <a:cubicBezTo>
                  <a:pt x="199" y="772"/>
                  <a:pt x="192" y="779"/>
                  <a:pt x="192" y="788"/>
                </a:cubicBezTo>
                <a:cubicBezTo>
                  <a:pt x="192" y="796"/>
                  <a:pt x="199" y="803"/>
                  <a:pt x="207" y="803"/>
                </a:cubicBezTo>
                <a:close/>
                <a:moveTo>
                  <a:pt x="131" y="803"/>
                </a:moveTo>
                <a:cubicBezTo>
                  <a:pt x="139" y="803"/>
                  <a:pt x="146" y="796"/>
                  <a:pt x="146" y="788"/>
                </a:cubicBezTo>
                <a:cubicBezTo>
                  <a:pt x="146" y="779"/>
                  <a:pt x="139" y="772"/>
                  <a:pt x="131" y="772"/>
                </a:cubicBezTo>
                <a:cubicBezTo>
                  <a:pt x="122" y="772"/>
                  <a:pt x="115" y="779"/>
                  <a:pt x="115" y="788"/>
                </a:cubicBezTo>
                <a:cubicBezTo>
                  <a:pt x="115" y="796"/>
                  <a:pt x="122" y="803"/>
                  <a:pt x="131" y="803"/>
                </a:cubicBezTo>
                <a:close/>
                <a:moveTo>
                  <a:pt x="92" y="803"/>
                </a:moveTo>
                <a:cubicBezTo>
                  <a:pt x="101" y="803"/>
                  <a:pt x="108" y="796"/>
                  <a:pt x="108" y="788"/>
                </a:cubicBezTo>
                <a:cubicBezTo>
                  <a:pt x="108" y="779"/>
                  <a:pt x="101" y="772"/>
                  <a:pt x="92" y="772"/>
                </a:cubicBezTo>
                <a:cubicBezTo>
                  <a:pt x="84" y="772"/>
                  <a:pt x="77" y="779"/>
                  <a:pt x="77" y="788"/>
                </a:cubicBezTo>
                <a:cubicBezTo>
                  <a:pt x="77" y="796"/>
                  <a:pt x="84" y="803"/>
                  <a:pt x="92" y="803"/>
                </a:cubicBezTo>
                <a:close/>
                <a:moveTo>
                  <a:pt x="54" y="803"/>
                </a:moveTo>
                <a:cubicBezTo>
                  <a:pt x="63" y="803"/>
                  <a:pt x="70" y="796"/>
                  <a:pt x="70" y="788"/>
                </a:cubicBezTo>
                <a:cubicBezTo>
                  <a:pt x="70" y="779"/>
                  <a:pt x="63" y="772"/>
                  <a:pt x="54" y="772"/>
                </a:cubicBezTo>
                <a:cubicBezTo>
                  <a:pt x="45" y="772"/>
                  <a:pt x="38" y="779"/>
                  <a:pt x="38" y="788"/>
                </a:cubicBezTo>
                <a:cubicBezTo>
                  <a:pt x="38" y="796"/>
                  <a:pt x="45" y="803"/>
                  <a:pt x="54" y="803"/>
                </a:cubicBezTo>
                <a:close/>
                <a:moveTo>
                  <a:pt x="16" y="803"/>
                </a:moveTo>
                <a:cubicBezTo>
                  <a:pt x="24" y="803"/>
                  <a:pt x="31" y="796"/>
                  <a:pt x="31" y="788"/>
                </a:cubicBezTo>
                <a:cubicBezTo>
                  <a:pt x="31" y="779"/>
                  <a:pt x="24" y="772"/>
                  <a:pt x="16" y="772"/>
                </a:cubicBezTo>
                <a:cubicBezTo>
                  <a:pt x="7" y="772"/>
                  <a:pt x="0" y="779"/>
                  <a:pt x="0" y="788"/>
                </a:cubicBezTo>
                <a:cubicBezTo>
                  <a:pt x="0" y="796"/>
                  <a:pt x="7" y="803"/>
                  <a:pt x="16" y="803"/>
                </a:cubicBezTo>
                <a:close/>
                <a:moveTo>
                  <a:pt x="706" y="765"/>
                </a:moveTo>
                <a:cubicBezTo>
                  <a:pt x="714" y="765"/>
                  <a:pt x="721" y="758"/>
                  <a:pt x="721" y="749"/>
                </a:cubicBezTo>
                <a:cubicBezTo>
                  <a:pt x="721" y="740"/>
                  <a:pt x="714" y="733"/>
                  <a:pt x="706" y="733"/>
                </a:cubicBezTo>
                <a:cubicBezTo>
                  <a:pt x="697" y="733"/>
                  <a:pt x="690" y="740"/>
                  <a:pt x="690" y="749"/>
                </a:cubicBezTo>
                <a:cubicBezTo>
                  <a:pt x="690" y="758"/>
                  <a:pt x="697" y="765"/>
                  <a:pt x="706" y="765"/>
                </a:cubicBezTo>
                <a:close/>
                <a:moveTo>
                  <a:pt x="591" y="765"/>
                </a:moveTo>
                <a:cubicBezTo>
                  <a:pt x="599" y="765"/>
                  <a:pt x="606" y="758"/>
                  <a:pt x="606" y="749"/>
                </a:cubicBezTo>
                <a:cubicBezTo>
                  <a:pt x="606" y="740"/>
                  <a:pt x="599" y="733"/>
                  <a:pt x="591" y="733"/>
                </a:cubicBezTo>
                <a:cubicBezTo>
                  <a:pt x="582" y="733"/>
                  <a:pt x="575" y="740"/>
                  <a:pt x="575" y="749"/>
                </a:cubicBezTo>
                <a:cubicBezTo>
                  <a:pt x="575" y="758"/>
                  <a:pt x="582" y="765"/>
                  <a:pt x="591" y="765"/>
                </a:cubicBezTo>
                <a:close/>
                <a:moveTo>
                  <a:pt x="476" y="765"/>
                </a:moveTo>
                <a:cubicBezTo>
                  <a:pt x="484" y="765"/>
                  <a:pt x="491" y="758"/>
                  <a:pt x="491" y="749"/>
                </a:cubicBezTo>
                <a:cubicBezTo>
                  <a:pt x="491" y="740"/>
                  <a:pt x="484" y="733"/>
                  <a:pt x="476" y="733"/>
                </a:cubicBezTo>
                <a:cubicBezTo>
                  <a:pt x="467" y="733"/>
                  <a:pt x="460" y="740"/>
                  <a:pt x="460" y="749"/>
                </a:cubicBezTo>
                <a:cubicBezTo>
                  <a:pt x="460" y="758"/>
                  <a:pt x="467" y="765"/>
                  <a:pt x="476" y="765"/>
                </a:cubicBezTo>
                <a:close/>
                <a:moveTo>
                  <a:pt x="361" y="765"/>
                </a:moveTo>
                <a:cubicBezTo>
                  <a:pt x="369" y="765"/>
                  <a:pt x="376" y="758"/>
                  <a:pt x="376" y="749"/>
                </a:cubicBezTo>
                <a:cubicBezTo>
                  <a:pt x="376" y="740"/>
                  <a:pt x="369" y="733"/>
                  <a:pt x="361" y="733"/>
                </a:cubicBezTo>
                <a:cubicBezTo>
                  <a:pt x="352" y="733"/>
                  <a:pt x="345" y="740"/>
                  <a:pt x="345" y="749"/>
                </a:cubicBezTo>
                <a:cubicBezTo>
                  <a:pt x="345" y="758"/>
                  <a:pt x="352" y="765"/>
                  <a:pt x="361" y="765"/>
                </a:cubicBezTo>
                <a:close/>
                <a:moveTo>
                  <a:pt x="284" y="765"/>
                </a:moveTo>
                <a:cubicBezTo>
                  <a:pt x="293" y="765"/>
                  <a:pt x="300" y="758"/>
                  <a:pt x="300" y="749"/>
                </a:cubicBezTo>
                <a:cubicBezTo>
                  <a:pt x="300" y="740"/>
                  <a:pt x="293" y="733"/>
                  <a:pt x="284" y="733"/>
                </a:cubicBezTo>
                <a:cubicBezTo>
                  <a:pt x="275" y="733"/>
                  <a:pt x="268" y="740"/>
                  <a:pt x="268" y="749"/>
                </a:cubicBezTo>
                <a:cubicBezTo>
                  <a:pt x="268" y="758"/>
                  <a:pt x="275" y="765"/>
                  <a:pt x="284" y="765"/>
                </a:cubicBezTo>
                <a:close/>
                <a:moveTo>
                  <a:pt x="207" y="765"/>
                </a:moveTo>
                <a:cubicBezTo>
                  <a:pt x="216" y="765"/>
                  <a:pt x="223" y="758"/>
                  <a:pt x="223" y="749"/>
                </a:cubicBezTo>
                <a:cubicBezTo>
                  <a:pt x="223" y="740"/>
                  <a:pt x="216" y="733"/>
                  <a:pt x="207" y="733"/>
                </a:cubicBezTo>
                <a:cubicBezTo>
                  <a:pt x="199" y="733"/>
                  <a:pt x="192" y="740"/>
                  <a:pt x="192" y="749"/>
                </a:cubicBezTo>
                <a:cubicBezTo>
                  <a:pt x="192" y="758"/>
                  <a:pt x="199" y="765"/>
                  <a:pt x="207" y="765"/>
                </a:cubicBezTo>
                <a:close/>
                <a:moveTo>
                  <a:pt x="169" y="765"/>
                </a:moveTo>
                <a:cubicBezTo>
                  <a:pt x="178" y="765"/>
                  <a:pt x="185" y="758"/>
                  <a:pt x="185" y="749"/>
                </a:cubicBezTo>
                <a:cubicBezTo>
                  <a:pt x="185" y="740"/>
                  <a:pt x="178" y="733"/>
                  <a:pt x="169" y="733"/>
                </a:cubicBezTo>
                <a:cubicBezTo>
                  <a:pt x="160" y="733"/>
                  <a:pt x="153" y="740"/>
                  <a:pt x="153" y="749"/>
                </a:cubicBezTo>
                <a:cubicBezTo>
                  <a:pt x="153" y="758"/>
                  <a:pt x="160" y="765"/>
                  <a:pt x="169" y="765"/>
                </a:cubicBezTo>
                <a:close/>
                <a:moveTo>
                  <a:pt x="131" y="765"/>
                </a:moveTo>
                <a:cubicBezTo>
                  <a:pt x="139" y="765"/>
                  <a:pt x="146" y="758"/>
                  <a:pt x="146" y="749"/>
                </a:cubicBezTo>
                <a:cubicBezTo>
                  <a:pt x="146" y="740"/>
                  <a:pt x="139" y="733"/>
                  <a:pt x="131" y="733"/>
                </a:cubicBezTo>
                <a:cubicBezTo>
                  <a:pt x="122" y="733"/>
                  <a:pt x="115" y="740"/>
                  <a:pt x="115" y="749"/>
                </a:cubicBezTo>
                <a:cubicBezTo>
                  <a:pt x="115" y="758"/>
                  <a:pt x="122" y="765"/>
                  <a:pt x="131" y="765"/>
                </a:cubicBezTo>
                <a:close/>
                <a:moveTo>
                  <a:pt x="92" y="765"/>
                </a:moveTo>
                <a:cubicBezTo>
                  <a:pt x="101" y="765"/>
                  <a:pt x="108" y="758"/>
                  <a:pt x="108" y="749"/>
                </a:cubicBezTo>
                <a:cubicBezTo>
                  <a:pt x="108" y="740"/>
                  <a:pt x="101" y="733"/>
                  <a:pt x="92" y="733"/>
                </a:cubicBezTo>
                <a:cubicBezTo>
                  <a:pt x="84" y="733"/>
                  <a:pt x="77" y="740"/>
                  <a:pt x="77" y="749"/>
                </a:cubicBezTo>
                <a:cubicBezTo>
                  <a:pt x="77" y="758"/>
                  <a:pt x="84" y="765"/>
                  <a:pt x="92" y="765"/>
                </a:cubicBezTo>
                <a:close/>
                <a:moveTo>
                  <a:pt x="54" y="765"/>
                </a:moveTo>
                <a:cubicBezTo>
                  <a:pt x="63" y="765"/>
                  <a:pt x="70" y="758"/>
                  <a:pt x="70" y="749"/>
                </a:cubicBezTo>
                <a:cubicBezTo>
                  <a:pt x="70" y="740"/>
                  <a:pt x="63" y="733"/>
                  <a:pt x="54" y="733"/>
                </a:cubicBezTo>
                <a:cubicBezTo>
                  <a:pt x="45" y="733"/>
                  <a:pt x="38" y="740"/>
                  <a:pt x="38" y="749"/>
                </a:cubicBezTo>
                <a:cubicBezTo>
                  <a:pt x="38" y="758"/>
                  <a:pt x="45" y="765"/>
                  <a:pt x="54" y="765"/>
                </a:cubicBezTo>
                <a:close/>
                <a:moveTo>
                  <a:pt x="16" y="765"/>
                </a:moveTo>
                <a:cubicBezTo>
                  <a:pt x="24" y="765"/>
                  <a:pt x="31" y="758"/>
                  <a:pt x="31" y="749"/>
                </a:cubicBezTo>
                <a:cubicBezTo>
                  <a:pt x="31" y="740"/>
                  <a:pt x="24" y="733"/>
                  <a:pt x="16" y="733"/>
                </a:cubicBezTo>
                <a:cubicBezTo>
                  <a:pt x="7" y="733"/>
                  <a:pt x="0" y="740"/>
                  <a:pt x="0" y="749"/>
                </a:cubicBezTo>
                <a:cubicBezTo>
                  <a:pt x="0" y="758"/>
                  <a:pt x="7" y="765"/>
                  <a:pt x="16" y="765"/>
                </a:cubicBezTo>
                <a:close/>
                <a:moveTo>
                  <a:pt x="514" y="726"/>
                </a:moveTo>
                <a:cubicBezTo>
                  <a:pt x="523" y="726"/>
                  <a:pt x="530" y="719"/>
                  <a:pt x="530" y="710"/>
                </a:cubicBezTo>
                <a:cubicBezTo>
                  <a:pt x="530" y="702"/>
                  <a:pt x="523" y="695"/>
                  <a:pt x="514" y="695"/>
                </a:cubicBezTo>
                <a:cubicBezTo>
                  <a:pt x="505" y="695"/>
                  <a:pt x="498" y="702"/>
                  <a:pt x="498" y="710"/>
                </a:cubicBezTo>
                <a:cubicBezTo>
                  <a:pt x="498" y="719"/>
                  <a:pt x="505" y="726"/>
                  <a:pt x="514" y="726"/>
                </a:cubicBezTo>
                <a:close/>
                <a:moveTo>
                  <a:pt x="399" y="726"/>
                </a:moveTo>
                <a:cubicBezTo>
                  <a:pt x="408" y="726"/>
                  <a:pt x="415" y="719"/>
                  <a:pt x="415" y="710"/>
                </a:cubicBezTo>
                <a:cubicBezTo>
                  <a:pt x="415" y="702"/>
                  <a:pt x="408" y="695"/>
                  <a:pt x="399" y="695"/>
                </a:cubicBezTo>
                <a:cubicBezTo>
                  <a:pt x="390" y="695"/>
                  <a:pt x="383" y="702"/>
                  <a:pt x="383" y="710"/>
                </a:cubicBezTo>
                <a:cubicBezTo>
                  <a:pt x="383" y="719"/>
                  <a:pt x="390" y="726"/>
                  <a:pt x="399" y="726"/>
                </a:cubicBezTo>
                <a:close/>
                <a:moveTo>
                  <a:pt x="361" y="726"/>
                </a:moveTo>
                <a:cubicBezTo>
                  <a:pt x="369" y="726"/>
                  <a:pt x="376" y="719"/>
                  <a:pt x="376" y="710"/>
                </a:cubicBezTo>
                <a:cubicBezTo>
                  <a:pt x="376" y="702"/>
                  <a:pt x="369" y="695"/>
                  <a:pt x="361" y="695"/>
                </a:cubicBezTo>
                <a:cubicBezTo>
                  <a:pt x="352" y="695"/>
                  <a:pt x="345" y="702"/>
                  <a:pt x="345" y="710"/>
                </a:cubicBezTo>
                <a:cubicBezTo>
                  <a:pt x="345" y="719"/>
                  <a:pt x="352" y="726"/>
                  <a:pt x="361" y="726"/>
                </a:cubicBezTo>
                <a:close/>
                <a:moveTo>
                  <a:pt x="284" y="726"/>
                </a:moveTo>
                <a:cubicBezTo>
                  <a:pt x="293" y="726"/>
                  <a:pt x="300" y="719"/>
                  <a:pt x="300" y="710"/>
                </a:cubicBezTo>
                <a:cubicBezTo>
                  <a:pt x="300" y="702"/>
                  <a:pt x="293" y="695"/>
                  <a:pt x="284" y="695"/>
                </a:cubicBezTo>
                <a:cubicBezTo>
                  <a:pt x="275" y="695"/>
                  <a:pt x="268" y="702"/>
                  <a:pt x="268" y="710"/>
                </a:cubicBezTo>
                <a:cubicBezTo>
                  <a:pt x="268" y="719"/>
                  <a:pt x="275" y="726"/>
                  <a:pt x="284" y="726"/>
                </a:cubicBezTo>
                <a:close/>
                <a:moveTo>
                  <a:pt x="246" y="726"/>
                </a:moveTo>
                <a:cubicBezTo>
                  <a:pt x="254" y="726"/>
                  <a:pt x="261" y="719"/>
                  <a:pt x="261" y="710"/>
                </a:cubicBezTo>
                <a:cubicBezTo>
                  <a:pt x="261" y="702"/>
                  <a:pt x="254" y="695"/>
                  <a:pt x="246" y="695"/>
                </a:cubicBezTo>
                <a:cubicBezTo>
                  <a:pt x="237" y="695"/>
                  <a:pt x="230" y="702"/>
                  <a:pt x="230" y="710"/>
                </a:cubicBezTo>
                <a:cubicBezTo>
                  <a:pt x="230" y="719"/>
                  <a:pt x="237" y="726"/>
                  <a:pt x="246" y="726"/>
                </a:cubicBezTo>
                <a:close/>
                <a:moveTo>
                  <a:pt x="207" y="726"/>
                </a:moveTo>
                <a:cubicBezTo>
                  <a:pt x="216" y="726"/>
                  <a:pt x="223" y="719"/>
                  <a:pt x="223" y="710"/>
                </a:cubicBezTo>
                <a:cubicBezTo>
                  <a:pt x="223" y="702"/>
                  <a:pt x="216" y="695"/>
                  <a:pt x="207" y="695"/>
                </a:cubicBezTo>
                <a:cubicBezTo>
                  <a:pt x="199" y="695"/>
                  <a:pt x="192" y="702"/>
                  <a:pt x="192" y="710"/>
                </a:cubicBezTo>
                <a:cubicBezTo>
                  <a:pt x="192" y="719"/>
                  <a:pt x="199" y="726"/>
                  <a:pt x="207" y="726"/>
                </a:cubicBezTo>
                <a:close/>
                <a:moveTo>
                  <a:pt x="169" y="726"/>
                </a:moveTo>
                <a:cubicBezTo>
                  <a:pt x="178" y="726"/>
                  <a:pt x="185" y="719"/>
                  <a:pt x="185" y="710"/>
                </a:cubicBezTo>
                <a:cubicBezTo>
                  <a:pt x="185" y="702"/>
                  <a:pt x="178" y="695"/>
                  <a:pt x="169" y="695"/>
                </a:cubicBezTo>
                <a:cubicBezTo>
                  <a:pt x="160" y="695"/>
                  <a:pt x="153" y="702"/>
                  <a:pt x="153" y="710"/>
                </a:cubicBezTo>
                <a:cubicBezTo>
                  <a:pt x="153" y="719"/>
                  <a:pt x="160" y="726"/>
                  <a:pt x="169" y="726"/>
                </a:cubicBezTo>
                <a:close/>
                <a:moveTo>
                  <a:pt x="92" y="726"/>
                </a:moveTo>
                <a:cubicBezTo>
                  <a:pt x="101" y="726"/>
                  <a:pt x="108" y="719"/>
                  <a:pt x="108" y="710"/>
                </a:cubicBezTo>
                <a:cubicBezTo>
                  <a:pt x="108" y="702"/>
                  <a:pt x="101" y="695"/>
                  <a:pt x="92" y="695"/>
                </a:cubicBezTo>
                <a:cubicBezTo>
                  <a:pt x="84" y="695"/>
                  <a:pt x="77" y="702"/>
                  <a:pt x="77" y="710"/>
                </a:cubicBezTo>
                <a:cubicBezTo>
                  <a:pt x="77" y="719"/>
                  <a:pt x="84" y="726"/>
                  <a:pt x="92" y="726"/>
                </a:cubicBezTo>
                <a:close/>
                <a:moveTo>
                  <a:pt x="54" y="726"/>
                </a:moveTo>
                <a:cubicBezTo>
                  <a:pt x="63" y="726"/>
                  <a:pt x="70" y="719"/>
                  <a:pt x="70" y="710"/>
                </a:cubicBezTo>
                <a:cubicBezTo>
                  <a:pt x="70" y="702"/>
                  <a:pt x="63" y="695"/>
                  <a:pt x="54" y="695"/>
                </a:cubicBezTo>
                <a:cubicBezTo>
                  <a:pt x="45" y="695"/>
                  <a:pt x="38" y="702"/>
                  <a:pt x="38" y="710"/>
                </a:cubicBezTo>
                <a:cubicBezTo>
                  <a:pt x="38" y="719"/>
                  <a:pt x="45" y="726"/>
                  <a:pt x="54" y="726"/>
                </a:cubicBezTo>
                <a:close/>
                <a:moveTo>
                  <a:pt x="16" y="726"/>
                </a:moveTo>
                <a:cubicBezTo>
                  <a:pt x="24" y="726"/>
                  <a:pt x="31" y="719"/>
                  <a:pt x="31" y="710"/>
                </a:cubicBezTo>
                <a:cubicBezTo>
                  <a:pt x="31" y="702"/>
                  <a:pt x="24" y="695"/>
                  <a:pt x="16" y="695"/>
                </a:cubicBezTo>
                <a:cubicBezTo>
                  <a:pt x="7" y="695"/>
                  <a:pt x="0" y="702"/>
                  <a:pt x="0" y="710"/>
                </a:cubicBezTo>
                <a:cubicBezTo>
                  <a:pt x="0" y="719"/>
                  <a:pt x="7" y="726"/>
                  <a:pt x="16" y="726"/>
                </a:cubicBezTo>
                <a:close/>
                <a:moveTo>
                  <a:pt x="782" y="688"/>
                </a:moveTo>
                <a:cubicBezTo>
                  <a:pt x="791" y="688"/>
                  <a:pt x="798" y="681"/>
                  <a:pt x="798" y="672"/>
                </a:cubicBezTo>
                <a:cubicBezTo>
                  <a:pt x="798" y="663"/>
                  <a:pt x="791" y="656"/>
                  <a:pt x="782" y="656"/>
                </a:cubicBezTo>
                <a:cubicBezTo>
                  <a:pt x="774" y="656"/>
                  <a:pt x="766" y="663"/>
                  <a:pt x="766" y="672"/>
                </a:cubicBezTo>
                <a:cubicBezTo>
                  <a:pt x="766" y="681"/>
                  <a:pt x="774" y="688"/>
                  <a:pt x="782" y="688"/>
                </a:cubicBezTo>
                <a:close/>
                <a:moveTo>
                  <a:pt x="706" y="688"/>
                </a:moveTo>
                <a:cubicBezTo>
                  <a:pt x="714" y="688"/>
                  <a:pt x="721" y="681"/>
                  <a:pt x="721" y="672"/>
                </a:cubicBezTo>
                <a:cubicBezTo>
                  <a:pt x="721" y="663"/>
                  <a:pt x="714" y="656"/>
                  <a:pt x="706" y="656"/>
                </a:cubicBezTo>
                <a:cubicBezTo>
                  <a:pt x="697" y="656"/>
                  <a:pt x="690" y="663"/>
                  <a:pt x="690" y="672"/>
                </a:cubicBezTo>
                <a:cubicBezTo>
                  <a:pt x="690" y="681"/>
                  <a:pt x="697" y="688"/>
                  <a:pt x="706" y="688"/>
                </a:cubicBezTo>
                <a:close/>
                <a:moveTo>
                  <a:pt x="552" y="688"/>
                </a:moveTo>
                <a:cubicBezTo>
                  <a:pt x="561" y="688"/>
                  <a:pt x="568" y="681"/>
                  <a:pt x="568" y="672"/>
                </a:cubicBezTo>
                <a:cubicBezTo>
                  <a:pt x="568" y="663"/>
                  <a:pt x="561" y="656"/>
                  <a:pt x="552" y="656"/>
                </a:cubicBezTo>
                <a:cubicBezTo>
                  <a:pt x="544" y="656"/>
                  <a:pt x="537" y="663"/>
                  <a:pt x="537" y="672"/>
                </a:cubicBezTo>
                <a:cubicBezTo>
                  <a:pt x="537" y="681"/>
                  <a:pt x="544" y="688"/>
                  <a:pt x="552" y="688"/>
                </a:cubicBezTo>
                <a:close/>
                <a:moveTo>
                  <a:pt x="437" y="688"/>
                </a:moveTo>
                <a:cubicBezTo>
                  <a:pt x="446" y="688"/>
                  <a:pt x="453" y="681"/>
                  <a:pt x="453" y="672"/>
                </a:cubicBezTo>
                <a:cubicBezTo>
                  <a:pt x="453" y="663"/>
                  <a:pt x="446" y="656"/>
                  <a:pt x="437" y="656"/>
                </a:cubicBezTo>
                <a:cubicBezTo>
                  <a:pt x="429" y="656"/>
                  <a:pt x="422" y="663"/>
                  <a:pt x="422" y="672"/>
                </a:cubicBezTo>
                <a:cubicBezTo>
                  <a:pt x="422" y="681"/>
                  <a:pt x="429" y="688"/>
                  <a:pt x="437" y="688"/>
                </a:cubicBezTo>
                <a:close/>
                <a:moveTo>
                  <a:pt x="322" y="688"/>
                </a:moveTo>
                <a:cubicBezTo>
                  <a:pt x="331" y="688"/>
                  <a:pt x="338" y="681"/>
                  <a:pt x="338" y="672"/>
                </a:cubicBezTo>
                <a:cubicBezTo>
                  <a:pt x="338" y="663"/>
                  <a:pt x="331" y="656"/>
                  <a:pt x="322" y="656"/>
                </a:cubicBezTo>
                <a:cubicBezTo>
                  <a:pt x="314" y="656"/>
                  <a:pt x="307" y="663"/>
                  <a:pt x="307" y="672"/>
                </a:cubicBezTo>
                <a:cubicBezTo>
                  <a:pt x="307" y="681"/>
                  <a:pt x="314" y="688"/>
                  <a:pt x="322" y="688"/>
                </a:cubicBezTo>
                <a:close/>
                <a:moveTo>
                  <a:pt x="246" y="688"/>
                </a:moveTo>
                <a:cubicBezTo>
                  <a:pt x="254" y="688"/>
                  <a:pt x="261" y="681"/>
                  <a:pt x="261" y="672"/>
                </a:cubicBezTo>
                <a:cubicBezTo>
                  <a:pt x="261" y="663"/>
                  <a:pt x="254" y="656"/>
                  <a:pt x="246" y="656"/>
                </a:cubicBezTo>
                <a:cubicBezTo>
                  <a:pt x="237" y="656"/>
                  <a:pt x="230" y="663"/>
                  <a:pt x="230" y="672"/>
                </a:cubicBezTo>
                <a:cubicBezTo>
                  <a:pt x="230" y="681"/>
                  <a:pt x="237" y="688"/>
                  <a:pt x="246" y="688"/>
                </a:cubicBezTo>
                <a:close/>
                <a:moveTo>
                  <a:pt x="207" y="688"/>
                </a:moveTo>
                <a:cubicBezTo>
                  <a:pt x="216" y="688"/>
                  <a:pt x="223" y="681"/>
                  <a:pt x="223" y="672"/>
                </a:cubicBezTo>
                <a:cubicBezTo>
                  <a:pt x="223" y="663"/>
                  <a:pt x="216" y="656"/>
                  <a:pt x="207" y="656"/>
                </a:cubicBezTo>
                <a:cubicBezTo>
                  <a:pt x="199" y="656"/>
                  <a:pt x="192" y="663"/>
                  <a:pt x="192" y="672"/>
                </a:cubicBezTo>
                <a:cubicBezTo>
                  <a:pt x="192" y="681"/>
                  <a:pt x="199" y="688"/>
                  <a:pt x="207" y="688"/>
                </a:cubicBezTo>
                <a:close/>
                <a:moveTo>
                  <a:pt x="131" y="688"/>
                </a:moveTo>
                <a:cubicBezTo>
                  <a:pt x="139" y="688"/>
                  <a:pt x="146" y="681"/>
                  <a:pt x="146" y="672"/>
                </a:cubicBezTo>
                <a:cubicBezTo>
                  <a:pt x="146" y="663"/>
                  <a:pt x="139" y="656"/>
                  <a:pt x="131" y="656"/>
                </a:cubicBezTo>
                <a:cubicBezTo>
                  <a:pt x="122" y="656"/>
                  <a:pt x="115" y="663"/>
                  <a:pt x="115" y="672"/>
                </a:cubicBezTo>
                <a:cubicBezTo>
                  <a:pt x="115" y="681"/>
                  <a:pt x="122" y="688"/>
                  <a:pt x="131" y="688"/>
                </a:cubicBezTo>
                <a:close/>
                <a:moveTo>
                  <a:pt x="92" y="688"/>
                </a:moveTo>
                <a:cubicBezTo>
                  <a:pt x="101" y="688"/>
                  <a:pt x="108" y="681"/>
                  <a:pt x="108" y="672"/>
                </a:cubicBezTo>
                <a:cubicBezTo>
                  <a:pt x="108" y="663"/>
                  <a:pt x="101" y="656"/>
                  <a:pt x="92" y="656"/>
                </a:cubicBezTo>
                <a:cubicBezTo>
                  <a:pt x="84" y="656"/>
                  <a:pt x="77" y="663"/>
                  <a:pt x="77" y="672"/>
                </a:cubicBezTo>
                <a:cubicBezTo>
                  <a:pt x="77" y="681"/>
                  <a:pt x="84" y="688"/>
                  <a:pt x="92" y="688"/>
                </a:cubicBezTo>
                <a:close/>
                <a:moveTo>
                  <a:pt x="54" y="688"/>
                </a:moveTo>
                <a:cubicBezTo>
                  <a:pt x="63" y="688"/>
                  <a:pt x="70" y="681"/>
                  <a:pt x="70" y="672"/>
                </a:cubicBezTo>
                <a:cubicBezTo>
                  <a:pt x="70" y="663"/>
                  <a:pt x="63" y="656"/>
                  <a:pt x="54" y="656"/>
                </a:cubicBezTo>
                <a:cubicBezTo>
                  <a:pt x="45" y="656"/>
                  <a:pt x="38" y="663"/>
                  <a:pt x="38" y="672"/>
                </a:cubicBezTo>
                <a:cubicBezTo>
                  <a:pt x="38" y="681"/>
                  <a:pt x="45" y="688"/>
                  <a:pt x="54" y="688"/>
                </a:cubicBezTo>
                <a:close/>
                <a:moveTo>
                  <a:pt x="16" y="688"/>
                </a:moveTo>
                <a:cubicBezTo>
                  <a:pt x="24" y="688"/>
                  <a:pt x="31" y="681"/>
                  <a:pt x="31" y="672"/>
                </a:cubicBezTo>
                <a:cubicBezTo>
                  <a:pt x="31" y="663"/>
                  <a:pt x="24" y="656"/>
                  <a:pt x="16" y="656"/>
                </a:cubicBezTo>
                <a:cubicBezTo>
                  <a:pt x="7" y="656"/>
                  <a:pt x="0" y="663"/>
                  <a:pt x="0" y="672"/>
                </a:cubicBezTo>
                <a:cubicBezTo>
                  <a:pt x="0" y="681"/>
                  <a:pt x="7" y="688"/>
                  <a:pt x="16" y="688"/>
                </a:cubicBezTo>
                <a:close/>
                <a:moveTo>
                  <a:pt x="629" y="649"/>
                </a:moveTo>
                <a:cubicBezTo>
                  <a:pt x="638" y="649"/>
                  <a:pt x="645" y="642"/>
                  <a:pt x="645" y="633"/>
                </a:cubicBezTo>
                <a:cubicBezTo>
                  <a:pt x="645" y="625"/>
                  <a:pt x="638" y="618"/>
                  <a:pt x="629" y="618"/>
                </a:cubicBezTo>
                <a:cubicBezTo>
                  <a:pt x="620" y="618"/>
                  <a:pt x="613" y="625"/>
                  <a:pt x="613" y="633"/>
                </a:cubicBezTo>
                <a:cubicBezTo>
                  <a:pt x="613" y="642"/>
                  <a:pt x="620" y="649"/>
                  <a:pt x="629" y="649"/>
                </a:cubicBezTo>
                <a:close/>
                <a:moveTo>
                  <a:pt x="552" y="649"/>
                </a:moveTo>
                <a:cubicBezTo>
                  <a:pt x="561" y="649"/>
                  <a:pt x="568" y="642"/>
                  <a:pt x="568" y="633"/>
                </a:cubicBezTo>
                <a:cubicBezTo>
                  <a:pt x="568" y="625"/>
                  <a:pt x="561" y="618"/>
                  <a:pt x="552" y="618"/>
                </a:cubicBezTo>
                <a:cubicBezTo>
                  <a:pt x="544" y="618"/>
                  <a:pt x="537" y="625"/>
                  <a:pt x="537" y="633"/>
                </a:cubicBezTo>
                <a:cubicBezTo>
                  <a:pt x="537" y="642"/>
                  <a:pt x="544" y="649"/>
                  <a:pt x="552" y="649"/>
                </a:cubicBezTo>
                <a:close/>
                <a:moveTo>
                  <a:pt x="476" y="649"/>
                </a:moveTo>
                <a:cubicBezTo>
                  <a:pt x="484" y="649"/>
                  <a:pt x="491" y="642"/>
                  <a:pt x="491" y="633"/>
                </a:cubicBezTo>
                <a:cubicBezTo>
                  <a:pt x="491" y="625"/>
                  <a:pt x="484" y="618"/>
                  <a:pt x="476" y="618"/>
                </a:cubicBezTo>
                <a:cubicBezTo>
                  <a:pt x="467" y="618"/>
                  <a:pt x="460" y="625"/>
                  <a:pt x="460" y="633"/>
                </a:cubicBezTo>
                <a:cubicBezTo>
                  <a:pt x="460" y="642"/>
                  <a:pt x="467" y="649"/>
                  <a:pt x="476" y="649"/>
                </a:cubicBezTo>
                <a:close/>
                <a:moveTo>
                  <a:pt x="361" y="649"/>
                </a:moveTo>
                <a:cubicBezTo>
                  <a:pt x="369" y="649"/>
                  <a:pt x="376" y="642"/>
                  <a:pt x="376" y="633"/>
                </a:cubicBezTo>
                <a:cubicBezTo>
                  <a:pt x="376" y="625"/>
                  <a:pt x="369" y="618"/>
                  <a:pt x="361" y="618"/>
                </a:cubicBezTo>
                <a:cubicBezTo>
                  <a:pt x="352" y="618"/>
                  <a:pt x="345" y="625"/>
                  <a:pt x="345" y="633"/>
                </a:cubicBezTo>
                <a:cubicBezTo>
                  <a:pt x="345" y="642"/>
                  <a:pt x="352" y="649"/>
                  <a:pt x="361" y="649"/>
                </a:cubicBezTo>
                <a:close/>
                <a:moveTo>
                  <a:pt x="322" y="649"/>
                </a:moveTo>
                <a:cubicBezTo>
                  <a:pt x="331" y="649"/>
                  <a:pt x="338" y="642"/>
                  <a:pt x="338" y="633"/>
                </a:cubicBezTo>
                <a:cubicBezTo>
                  <a:pt x="338" y="625"/>
                  <a:pt x="331" y="618"/>
                  <a:pt x="322" y="618"/>
                </a:cubicBezTo>
                <a:cubicBezTo>
                  <a:pt x="314" y="618"/>
                  <a:pt x="307" y="625"/>
                  <a:pt x="307" y="633"/>
                </a:cubicBezTo>
                <a:cubicBezTo>
                  <a:pt x="307" y="642"/>
                  <a:pt x="314" y="649"/>
                  <a:pt x="322" y="649"/>
                </a:cubicBezTo>
                <a:close/>
                <a:moveTo>
                  <a:pt x="284" y="649"/>
                </a:moveTo>
                <a:cubicBezTo>
                  <a:pt x="293" y="649"/>
                  <a:pt x="300" y="642"/>
                  <a:pt x="300" y="633"/>
                </a:cubicBezTo>
                <a:cubicBezTo>
                  <a:pt x="300" y="625"/>
                  <a:pt x="293" y="618"/>
                  <a:pt x="284" y="618"/>
                </a:cubicBezTo>
                <a:cubicBezTo>
                  <a:pt x="275" y="618"/>
                  <a:pt x="268" y="625"/>
                  <a:pt x="268" y="633"/>
                </a:cubicBezTo>
                <a:cubicBezTo>
                  <a:pt x="268" y="642"/>
                  <a:pt x="275" y="649"/>
                  <a:pt x="284" y="649"/>
                </a:cubicBezTo>
                <a:close/>
                <a:moveTo>
                  <a:pt x="207" y="649"/>
                </a:moveTo>
                <a:cubicBezTo>
                  <a:pt x="216" y="649"/>
                  <a:pt x="223" y="642"/>
                  <a:pt x="223" y="633"/>
                </a:cubicBezTo>
                <a:cubicBezTo>
                  <a:pt x="223" y="625"/>
                  <a:pt x="216" y="618"/>
                  <a:pt x="207" y="618"/>
                </a:cubicBezTo>
                <a:cubicBezTo>
                  <a:pt x="199" y="618"/>
                  <a:pt x="192" y="625"/>
                  <a:pt x="192" y="633"/>
                </a:cubicBezTo>
                <a:cubicBezTo>
                  <a:pt x="192" y="642"/>
                  <a:pt x="199" y="649"/>
                  <a:pt x="207" y="649"/>
                </a:cubicBezTo>
                <a:close/>
                <a:moveTo>
                  <a:pt x="169" y="649"/>
                </a:moveTo>
                <a:cubicBezTo>
                  <a:pt x="178" y="649"/>
                  <a:pt x="185" y="642"/>
                  <a:pt x="185" y="633"/>
                </a:cubicBezTo>
                <a:cubicBezTo>
                  <a:pt x="185" y="625"/>
                  <a:pt x="178" y="618"/>
                  <a:pt x="169" y="618"/>
                </a:cubicBezTo>
                <a:cubicBezTo>
                  <a:pt x="160" y="618"/>
                  <a:pt x="153" y="625"/>
                  <a:pt x="153" y="633"/>
                </a:cubicBezTo>
                <a:cubicBezTo>
                  <a:pt x="153" y="642"/>
                  <a:pt x="160" y="649"/>
                  <a:pt x="169" y="649"/>
                </a:cubicBezTo>
                <a:close/>
                <a:moveTo>
                  <a:pt x="131" y="649"/>
                </a:moveTo>
                <a:cubicBezTo>
                  <a:pt x="139" y="649"/>
                  <a:pt x="146" y="642"/>
                  <a:pt x="146" y="633"/>
                </a:cubicBezTo>
                <a:cubicBezTo>
                  <a:pt x="146" y="625"/>
                  <a:pt x="139" y="618"/>
                  <a:pt x="131" y="618"/>
                </a:cubicBezTo>
                <a:cubicBezTo>
                  <a:pt x="122" y="618"/>
                  <a:pt x="115" y="625"/>
                  <a:pt x="115" y="633"/>
                </a:cubicBezTo>
                <a:cubicBezTo>
                  <a:pt x="115" y="642"/>
                  <a:pt x="122" y="649"/>
                  <a:pt x="131" y="649"/>
                </a:cubicBezTo>
                <a:close/>
                <a:moveTo>
                  <a:pt x="92" y="649"/>
                </a:moveTo>
                <a:cubicBezTo>
                  <a:pt x="101" y="649"/>
                  <a:pt x="108" y="642"/>
                  <a:pt x="108" y="633"/>
                </a:cubicBezTo>
                <a:cubicBezTo>
                  <a:pt x="108" y="625"/>
                  <a:pt x="101" y="618"/>
                  <a:pt x="92" y="618"/>
                </a:cubicBezTo>
                <a:cubicBezTo>
                  <a:pt x="84" y="618"/>
                  <a:pt x="77" y="625"/>
                  <a:pt x="77" y="633"/>
                </a:cubicBezTo>
                <a:cubicBezTo>
                  <a:pt x="77" y="642"/>
                  <a:pt x="84" y="649"/>
                  <a:pt x="92" y="649"/>
                </a:cubicBezTo>
                <a:close/>
                <a:moveTo>
                  <a:pt x="54" y="649"/>
                </a:moveTo>
                <a:cubicBezTo>
                  <a:pt x="63" y="649"/>
                  <a:pt x="70" y="642"/>
                  <a:pt x="70" y="633"/>
                </a:cubicBezTo>
                <a:cubicBezTo>
                  <a:pt x="70" y="625"/>
                  <a:pt x="63" y="618"/>
                  <a:pt x="54" y="618"/>
                </a:cubicBezTo>
                <a:cubicBezTo>
                  <a:pt x="45" y="618"/>
                  <a:pt x="38" y="625"/>
                  <a:pt x="38" y="633"/>
                </a:cubicBezTo>
                <a:cubicBezTo>
                  <a:pt x="38" y="642"/>
                  <a:pt x="45" y="649"/>
                  <a:pt x="54" y="649"/>
                </a:cubicBezTo>
                <a:close/>
                <a:moveTo>
                  <a:pt x="16" y="649"/>
                </a:moveTo>
                <a:cubicBezTo>
                  <a:pt x="24" y="649"/>
                  <a:pt x="31" y="642"/>
                  <a:pt x="31" y="633"/>
                </a:cubicBezTo>
                <a:cubicBezTo>
                  <a:pt x="31" y="625"/>
                  <a:pt x="24" y="618"/>
                  <a:pt x="16" y="618"/>
                </a:cubicBezTo>
                <a:cubicBezTo>
                  <a:pt x="7" y="618"/>
                  <a:pt x="0" y="625"/>
                  <a:pt x="0" y="633"/>
                </a:cubicBezTo>
                <a:cubicBezTo>
                  <a:pt x="0" y="642"/>
                  <a:pt x="7" y="649"/>
                  <a:pt x="16" y="649"/>
                </a:cubicBezTo>
                <a:close/>
                <a:moveTo>
                  <a:pt x="667" y="610"/>
                </a:moveTo>
                <a:cubicBezTo>
                  <a:pt x="676" y="610"/>
                  <a:pt x="683" y="603"/>
                  <a:pt x="683" y="595"/>
                </a:cubicBezTo>
                <a:cubicBezTo>
                  <a:pt x="683" y="586"/>
                  <a:pt x="676" y="579"/>
                  <a:pt x="667" y="579"/>
                </a:cubicBezTo>
                <a:cubicBezTo>
                  <a:pt x="659" y="579"/>
                  <a:pt x="652" y="586"/>
                  <a:pt x="652" y="595"/>
                </a:cubicBezTo>
                <a:cubicBezTo>
                  <a:pt x="652" y="603"/>
                  <a:pt x="659" y="610"/>
                  <a:pt x="667" y="610"/>
                </a:cubicBezTo>
                <a:close/>
                <a:moveTo>
                  <a:pt x="591" y="610"/>
                </a:moveTo>
                <a:cubicBezTo>
                  <a:pt x="599" y="610"/>
                  <a:pt x="606" y="603"/>
                  <a:pt x="606" y="595"/>
                </a:cubicBezTo>
                <a:cubicBezTo>
                  <a:pt x="606" y="586"/>
                  <a:pt x="599" y="579"/>
                  <a:pt x="591" y="579"/>
                </a:cubicBezTo>
                <a:cubicBezTo>
                  <a:pt x="582" y="579"/>
                  <a:pt x="575" y="586"/>
                  <a:pt x="575" y="595"/>
                </a:cubicBezTo>
                <a:cubicBezTo>
                  <a:pt x="575" y="603"/>
                  <a:pt x="582" y="610"/>
                  <a:pt x="591" y="610"/>
                </a:cubicBezTo>
                <a:close/>
                <a:moveTo>
                  <a:pt x="437" y="610"/>
                </a:moveTo>
                <a:cubicBezTo>
                  <a:pt x="446" y="610"/>
                  <a:pt x="453" y="603"/>
                  <a:pt x="453" y="595"/>
                </a:cubicBezTo>
                <a:cubicBezTo>
                  <a:pt x="453" y="586"/>
                  <a:pt x="446" y="579"/>
                  <a:pt x="437" y="579"/>
                </a:cubicBezTo>
                <a:cubicBezTo>
                  <a:pt x="429" y="579"/>
                  <a:pt x="422" y="586"/>
                  <a:pt x="422" y="595"/>
                </a:cubicBezTo>
                <a:cubicBezTo>
                  <a:pt x="422" y="603"/>
                  <a:pt x="429" y="610"/>
                  <a:pt x="437" y="610"/>
                </a:cubicBezTo>
                <a:close/>
                <a:moveTo>
                  <a:pt x="399" y="610"/>
                </a:moveTo>
                <a:cubicBezTo>
                  <a:pt x="408" y="610"/>
                  <a:pt x="415" y="603"/>
                  <a:pt x="415" y="595"/>
                </a:cubicBezTo>
                <a:cubicBezTo>
                  <a:pt x="415" y="586"/>
                  <a:pt x="408" y="579"/>
                  <a:pt x="399" y="579"/>
                </a:cubicBezTo>
                <a:cubicBezTo>
                  <a:pt x="390" y="579"/>
                  <a:pt x="383" y="586"/>
                  <a:pt x="383" y="595"/>
                </a:cubicBezTo>
                <a:cubicBezTo>
                  <a:pt x="383" y="603"/>
                  <a:pt x="390" y="610"/>
                  <a:pt x="399" y="610"/>
                </a:cubicBezTo>
                <a:close/>
                <a:moveTo>
                  <a:pt x="284" y="610"/>
                </a:moveTo>
                <a:cubicBezTo>
                  <a:pt x="293" y="610"/>
                  <a:pt x="300" y="603"/>
                  <a:pt x="300" y="595"/>
                </a:cubicBezTo>
                <a:cubicBezTo>
                  <a:pt x="300" y="586"/>
                  <a:pt x="293" y="579"/>
                  <a:pt x="284" y="579"/>
                </a:cubicBezTo>
                <a:cubicBezTo>
                  <a:pt x="275" y="579"/>
                  <a:pt x="268" y="586"/>
                  <a:pt x="268" y="595"/>
                </a:cubicBezTo>
                <a:cubicBezTo>
                  <a:pt x="268" y="603"/>
                  <a:pt x="275" y="610"/>
                  <a:pt x="284" y="610"/>
                </a:cubicBezTo>
                <a:close/>
                <a:moveTo>
                  <a:pt x="246" y="610"/>
                </a:moveTo>
                <a:cubicBezTo>
                  <a:pt x="254" y="610"/>
                  <a:pt x="261" y="603"/>
                  <a:pt x="261" y="595"/>
                </a:cubicBezTo>
                <a:cubicBezTo>
                  <a:pt x="261" y="586"/>
                  <a:pt x="254" y="579"/>
                  <a:pt x="246" y="579"/>
                </a:cubicBezTo>
                <a:cubicBezTo>
                  <a:pt x="237" y="579"/>
                  <a:pt x="230" y="586"/>
                  <a:pt x="230" y="595"/>
                </a:cubicBezTo>
                <a:cubicBezTo>
                  <a:pt x="230" y="603"/>
                  <a:pt x="237" y="610"/>
                  <a:pt x="246" y="610"/>
                </a:cubicBezTo>
                <a:close/>
                <a:moveTo>
                  <a:pt x="207" y="610"/>
                </a:moveTo>
                <a:cubicBezTo>
                  <a:pt x="216" y="610"/>
                  <a:pt x="223" y="603"/>
                  <a:pt x="223" y="595"/>
                </a:cubicBezTo>
                <a:cubicBezTo>
                  <a:pt x="223" y="586"/>
                  <a:pt x="216" y="579"/>
                  <a:pt x="207" y="579"/>
                </a:cubicBezTo>
                <a:cubicBezTo>
                  <a:pt x="199" y="579"/>
                  <a:pt x="192" y="586"/>
                  <a:pt x="192" y="595"/>
                </a:cubicBezTo>
                <a:cubicBezTo>
                  <a:pt x="192" y="603"/>
                  <a:pt x="199" y="610"/>
                  <a:pt x="207" y="610"/>
                </a:cubicBezTo>
                <a:close/>
                <a:moveTo>
                  <a:pt x="169" y="610"/>
                </a:moveTo>
                <a:cubicBezTo>
                  <a:pt x="178" y="610"/>
                  <a:pt x="185" y="603"/>
                  <a:pt x="185" y="595"/>
                </a:cubicBezTo>
                <a:cubicBezTo>
                  <a:pt x="185" y="586"/>
                  <a:pt x="178" y="579"/>
                  <a:pt x="169" y="579"/>
                </a:cubicBezTo>
                <a:cubicBezTo>
                  <a:pt x="160" y="579"/>
                  <a:pt x="153" y="586"/>
                  <a:pt x="153" y="595"/>
                </a:cubicBezTo>
                <a:cubicBezTo>
                  <a:pt x="153" y="603"/>
                  <a:pt x="160" y="610"/>
                  <a:pt x="169" y="610"/>
                </a:cubicBezTo>
                <a:close/>
                <a:moveTo>
                  <a:pt x="131" y="610"/>
                </a:moveTo>
                <a:cubicBezTo>
                  <a:pt x="139" y="610"/>
                  <a:pt x="146" y="603"/>
                  <a:pt x="146" y="595"/>
                </a:cubicBezTo>
                <a:cubicBezTo>
                  <a:pt x="146" y="586"/>
                  <a:pt x="139" y="579"/>
                  <a:pt x="131" y="579"/>
                </a:cubicBezTo>
                <a:cubicBezTo>
                  <a:pt x="122" y="579"/>
                  <a:pt x="115" y="586"/>
                  <a:pt x="115" y="595"/>
                </a:cubicBezTo>
                <a:cubicBezTo>
                  <a:pt x="115" y="603"/>
                  <a:pt x="122" y="610"/>
                  <a:pt x="131" y="610"/>
                </a:cubicBezTo>
                <a:close/>
                <a:moveTo>
                  <a:pt x="92" y="610"/>
                </a:moveTo>
                <a:cubicBezTo>
                  <a:pt x="101" y="610"/>
                  <a:pt x="108" y="603"/>
                  <a:pt x="108" y="595"/>
                </a:cubicBezTo>
                <a:cubicBezTo>
                  <a:pt x="108" y="586"/>
                  <a:pt x="101" y="579"/>
                  <a:pt x="92" y="579"/>
                </a:cubicBezTo>
                <a:cubicBezTo>
                  <a:pt x="84" y="579"/>
                  <a:pt x="77" y="586"/>
                  <a:pt x="77" y="595"/>
                </a:cubicBezTo>
                <a:cubicBezTo>
                  <a:pt x="77" y="603"/>
                  <a:pt x="84" y="610"/>
                  <a:pt x="92" y="610"/>
                </a:cubicBezTo>
                <a:close/>
                <a:moveTo>
                  <a:pt x="54" y="610"/>
                </a:moveTo>
                <a:cubicBezTo>
                  <a:pt x="63" y="610"/>
                  <a:pt x="70" y="603"/>
                  <a:pt x="70" y="595"/>
                </a:cubicBezTo>
                <a:cubicBezTo>
                  <a:pt x="70" y="586"/>
                  <a:pt x="63" y="579"/>
                  <a:pt x="54" y="579"/>
                </a:cubicBezTo>
                <a:cubicBezTo>
                  <a:pt x="45" y="579"/>
                  <a:pt x="38" y="586"/>
                  <a:pt x="38" y="595"/>
                </a:cubicBezTo>
                <a:cubicBezTo>
                  <a:pt x="38" y="603"/>
                  <a:pt x="45" y="610"/>
                  <a:pt x="54" y="610"/>
                </a:cubicBezTo>
                <a:close/>
                <a:moveTo>
                  <a:pt x="16" y="610"/>
                </a:moveTo>
                <a:cubicBezTo>
                  <a:pt x="24" y="610"/>
                  <a:pt x="31" y="603"/>
                  <a:pt x="31" y="595"/>
                </a:cubicBezTo>
                <a:cubicBezTo>
                  <a:pt x="31" y="586"/>
                  <a:pt x="24" y="579"/>
                  <a:pt x="16" y="579"/>
                </a:cubicBezTo>
                <a:cubicBezTo>
                  <a:pt x="7" y="579"/>
                  <a:pt x="0" y="586"/>
                  <a:pt x="0" y="595"/>
                </a:cubicBezTo>
                <a:cubicBezTo>
                  <a:pt x="0" y="603"/>
                  <a:pt x="7" y="610"/>
                  <a:pt x="16" y="610"/>
                </a:cubicBezTo>
                <a:close/>
                <a:moveTo>
                  <a:pt x="744" y="572"/>
                </a:moveTo>
                <a:cubicBezTo>
                  <a:pt x="752" y="572"/>
                  <a:pt x="760" y="565"/>
                  <a:pt x="760" y="556"/>
                </a:cubicBezTo>
                <a:cubicBezTo>
                  <a:pt x="760" y="547"/>
                  <a:pt x="752" y="540"/>
                  <a:pt x="744" y="540"/>
                </a:cubicBezTo>
                <a:cubicBezTo>
                  <a:pt x="735" y="540"/>
                  <a:pt x="728" y="547"/>
                  <a:pt x="728" y="556"/>
                </a:cubicBezTo>
                <a:cubicBezTo>
                  <a:pt x="728" y="565"/>
                  <a:pt x="735" y="572"/>
                  <a:pt x="744" y="572"/>
                </a:cubicBezTo>
                <a:close/>
                <a:moveTo>
                  <a:pt x="437" y="572"/>
                </a:moveTo>
                <a:cubicBezTo>
                  <a:pt x="446" y="572"/>
                  <a:pt x="453" y="565"/>
                  <a:pt x="453" y="556"/>
                </a:cubicBezTo>
                <a:cubicBezTo>
                  <a:pt x="453" y="547"/>
                  <a:pt x="446" y="540"/>
                  <a:pt x="437" y="540"/>
                </a:cubicBezTo>
                <a:cubicBezTo>
                  <a:pt x="429" y="540"/>
                  <a:pt x="422" y="547"/>
                  <a:pt x="422" y="556"/>
                </a:cubicBezTo>
                <a:cubicBezTo>
                  <a:pt x="422" y="565"/>
                  <a:pt x="429" y="572"/>
                  <a:pt x="437" y="572"/>
                </a:cubicBezTo>
                <a:close/>
                <a:moveTo>
                  <a:pt x="361" y="572"/>
                </a:moveTo>
                <a:cubicBezTo>
                  <a:pt x="369" y="572"/>
                  <a:pt x="376" y="565"/>
                  <a:pt x="376" y="556"/>
                </a:cubicBezTo>
                <a:cubicBezTo>
                  <a:pt x="376" y="547"/>
                  <a:pt x="369" y="540"/>
                  <a:pt x="361" y="540"/>
                </a:cubicBezTo>
                <a:cubicBezTo>
                  <a:pt x="352" y="540"/>
                  <a:pt x="345" y="547"/>
                  <a:pt x="345" y="556"/>
                </a:cubicBezTo>
                <a:cubicBezTo>
                  <a:pt x="345" y="565"/>
                  <a:pt x="352" y="572"/>
                  <a:pt x="361" y="572"/>
                </a:cubicBezTo>
                <a:close/>
                <a:moveTo>
                  <a:pt x="322" y="572"/>
                </a:moveTo>
                <a:cubicBezTo>
                  <a:pt x="331" y="572"/>
                  <a:pt x="338" y="565"/>
                  <a:pt x="338" y="556"/>
                </a:cubicBezTo>
                <a:cubicBezTo>
                  <a:pt x="338" y="547"/>
                  <a:pt x="331" y="540"/>
                  <a:pt x="322" y="540"/>
                </a:cubicBezTo>
                <a:cubicBezTo>
                  <a:pt x="314" y="540"/>
                  <a:pt x="307" y="547"/>
                  <a:pt x="307" y="556"/>
                </a:cubicBezTo>
                <a:cubicBezTo>
                  <a:pt x="307" y="565"/>
                  <a:pt x="314" y="572"/>
                  <a:pt x="322" y="572"/>
                </a:cubicBezTo>
                <a:close/>
                <a:moveTo>
                  <a:pt x="284" y="572"/>
                </a:moveTo>
                <a:cubicBezTo>
                  <a:pt x="293" y="572"/>
                  <a:pt x="300" y="565"/>
                  <a:pt x="300" y="556"/>
                </a:cubicBezTo>
                <a:cubicBezTo>
                  <a:pt x="300" y="547"/>
                  <a:pt x="293" y="540"/>
                  <a:pt x="284" y="540"/>
                </a:cubicBezTo>
                <a:cubicBezTo>
                  <a:pt x="275" y="540"/>
                  <a:pt x="268" y="547"/>
                  <a:pt x="268" y="556"/>
                </a:cubicBezTo>
                <a:cubicBezTo>
                  <a:pt x="268" y="565"/>
                  <a:pt x="275" y="572"/>
                  <a:pt x="284" y="572"/>
                </a:cubicBezTo>
                <a:close/>
                <a:moveTo>
                  <a:pt x="207" y="572"/>
                </a:moveTo>
                <a:cubicBezTo>
                  <a:pt x="216" y="572"/>
                  <a:pt x="223" y="565"/>
                  <a:pt x="223" y="556"/>
                </a:cubicBezTo>
                <a:cubicBezTo>
                  <a:pt x="223" y="547"/>
                  <a:pt x="216" y="540"/>
                  <a:pt x="207" y="540"/>
                </a:cubicBezTo>
                <a:cubicBezTo>
                  <a:pt x="199" y="540"/>
                  <a:pt x="192" y="547"/>
                  <a:pt x="192" y="556"/>
                </a:cubicBezTo>
                <a:cubicBezTo>
                  <a:pt x="192" y="565"/>
                  <a:pt x="199" y="572"/>
                  <a:pt x="207" y="572"/>
                </a:cubicBezTo>
                <a:close/>
                <a:moveTo>
                  <a:pt x="131" y="572"/>
                </a:moveTo>
                <a:cubicBezTo>
                  <a:pt x="139" y="572"/>
                  <a:pt x="146" y="565"/>
                  <a:pt x="146" y="556"/>
                </a:cubicBezTo>
                <a:cubicBezTo>
                  <a:pt x="146" y="547"/>
                  <a:pt x="139" y="540"/>
                  <a:pt x="131" y="540"/>
                </a:cubicBezTo>
                <a:cubicBezTo>
                  <a:pt x="122" y="540"/>
                  <a:pt x="115" y="547"/>
                  <a:pt x="115" y="556"/>
                </a:cubicBezTo>
                <a:cubicBezTo>
                  <a:pt x="115" y="565"/>
                  <a:pt x="122" y="572"/>
                  <a:pt x="131" y="572"/>
                </a:cubicBezTo>
                <a:close/>
                <a:moveTo>
                  <a:pt x="54" y="572"/>
                </a:moveTo>
                <a:cubicBezTo>
                  <a:pt x="63" y="572"/>
                  <a:pt x="70" y="565"/>
                  <a:pt x="70" y="556"/>
                </a:cubicBezTo>
                <a:cubicBezTo>
                  <a:pt x="70" y="547"/>
                  <a:pt x="63" y="540"/>
                  <a:pt x="54" y="540"/>
                </a:cubicBezTo>
                <a:cubicBezTo>
                  <a:pt x="45" y="540"/>
                  <a:pt x="38" y="547"/>
                  <a:pt x="38" y="556"/>
                </a:cubicBezTo>
                <a:cubicBezTo>
                  <a:pt x="38" y="565"/>
                  <a:pt x="45" y="572"/>
                  <a:pt x="54" y="572"/>
                </a:cubicBezTo>
                <a:close/>
                <a:moveTo>
                  <a:pt x="16" y="572"/>
                </a:moveTo>
                <a:cubicBezTo>
                  <a:pt x="24" y="572"/>
                  <a:pt x="31" y="565"/>
                  <a:pt x="31" y="556"/>
                </a:cubicBezTo>
                <a:cubicBezTo>
                  <a:pt x="31" y="547"/>
                  <a:pt x="24" y="540"/>
                  <a:pt x="16" y="540"/>
                </a:cubicBezTo>
                <a:cubicBezTo>
                  <a:pt x="7" y="540"/>
                  <a:pt x="0" y="547"/>
                  <a:pt x="0" y="556"/>
                </a:cubicBezTo>
                <a:cubicBezTo>
                  <a:pt x="0" y="565"/>
                  <a:pt x="7" y="572"/>
                  <a:pt x="16" y="572"/>
                </a:cubicBezTo>
                <a:close/>
                <a:moveTo>
                  <a:pt x="552" y="533"/>
                </a:moveTo>
                <a:cubicBezTo>
                  <a:pt x="561" y="533"/>
                  <a:pt x="568" y="526"/>
                  <a:pt x="568" y="517"/>
                </a:cubicBezTo>
                <a:cubicBezTo>
                  <a:pt x="568" y="509"/>
                  <a:pt x="561" y="502"/>
                  <a:pt x="552" y="502"/>
                </a:cubicBezTo>
                <a:cubicBezTo>
                  <a:pt x="544" y="502"/>
                  <a:pt x="537" y="509"/>
                  <a:pt x="537" y="517"/>
                </a:cubicBezTo>
                <a:cubicBezTo>
                  <a:pt x="537" y="526"/>
                  <a:pt x="544" y="533"/>
                  <a:pt x="552" y="533"/>
                </a:cubicBezTo>
                <a:close/>
                <a:moveTo>
                  <a:pt x="476" y="533"/>
                </a:moveTo>
                <a:cubicBezTo>
                  <a:pt x="484" y="533"/>
                  <a:pt x="491" y="526"/>
                  <a:pt x="491" y="517"/>
                </a:cubicBezTo>
                <a:cubicBezTo>
                  <a:pt x="491" y="509"/>
                  <a:pt x="484" y="502"/>
                  <a:pt x="476" y="502"/>
                </a:cubicBezTo>
                <a:cubicBezTo>
                  <a:pt x="467" y="502"/>
                  <a:pt x="460" y="509"/>
                  <a:pt x="460" y="517"/>
                </a:cubicBezTo>
                <a:cubicBezTo>
                  <a:pt x="460" y="526"/>
                  <a:pt x="467" y="533"/>
                  <a:pt x="476" y="533"/>
                </a:cubicBezTo>
                <a:close/>
                <a:moveTo>
                  <a:pt x="322" y="533"/>
                </a:moveTo>
                <a:cubicBezTo>
                  <a:pt x="331" y="533"/>
                  <a:pt x="338" y="526"/>
                  <a:pt x="338" y="517"/>
                </a:cubicBezTo>
                <a:cubicBezTo>
                  <a:pt x="338" y="509"/>
                  <a:pt x="331" y="502"/>
                  <a:pt x="322" y="502"/>
                </a:cubicBezTo>
                <a:cubicBezTo>
                  <a:pt x="314" y="502"/>
                  <a:pt x="307" y="509"/>
                  <a:pt x="307" y="517"/>
                </a:cubicBezTo>
                <a:cubicBezTo>
                  <a:pt x="307" y="526"/>
                  <a:pt x="314" y="533"/>
                  <a:pt x="322" y="533"/>
                </a:cubicBezTo>
                <a:close/>
                <a:moveTo>
                  <a:pt x="284" y="533"/>
                </a:moveTo>
                <a:cubicBezTo>
                  <a:pt x="293" y="533"/>
                  <a:pt x="300" y="526"/>
                  <a:pt x="300" y="517"/>
                </a:cubicBezTo>
                <a:cubicBezTo>
                  <a:pt x="300" y="509"/>
                  <a:pt x="293" y="502"/>
                  <a:pt x="284" y="502"/>
                </a:cubicBezTo>
                <a:cubicBezTo>
                  <a:pt x="275" y="502"/>
                  <a:pt x="268" y="509"/>
                  <a:pt x="268" y="517"/>
                </a:cubicBezTo>
                <a:cubicBezTo>
                  <a:pt x="268" y="526"/>
                  <a:pt x="275" y="533"/>
                  <a:pt x="284" y="533"/>
                </a:cubicBezTo>
                <a:close/>
                <a:moveTo>
                  <a:pt x="246" y="533"/>
                </a:moveTo>
                <a:cubicBezTo>
                  <a:pt x="254" y="533"/>
                  <a:pt x="261" y="526"/>
                  <a:pt x="261" y="517"/>
                </a:cubicBezTo>
                <a:cubicBezTo>
                  <a:pt x="261" y="509"/>
                  <a:pt x="254" y="502"/>
                  <a:pt x="246" y="502"/>
                </a:cubicBezTo>
                <a:cubicBezTo>
                  <a:pt x="237" y="502"/>
                  <a:pt x="230" y="509"/>
                  <a:pt x="230" y="517"/>
                </a:cubicBezTo>
                <a:cubicBezTo>
                  <a:pt x="230" y="526"/>
                  <a:pt x="237" y="533"/>
                  <a:pt x="246" y="533"/>
                </a:cubicBezTo>
                <a:close/>
                <a:moveTo>
                  <a:pt x="207" y="533"/>
                </a:moveTo>
                <a:cubicBezTo>
                  <a:pt x="216" y="533"/>
                  <a:pt x="223" y="526"/>
                  <a:pt x="223" y="517"/>
                </a:cubicBezTo>
                <a:cubicBezTo>
                  <a:pt x="223" y="509"/>
                  <a:pt x="216" y="502"/>
                  <a:pt x="207" y="502"/>
                </a:cubicBezTo>
                <a:cubicBezTo>
                  <a:pt x="199" y="502"/>
                  <a:pt x="192" y="509"/>
                  <a:pt x="192" y="517"/>
                </a:cubicBezTo>
                <a:cubicBezTo>
                  <a:pt x="192" y="526"/>
                  <a:pt x="199" y="533"/>
                  <a:pt x="207" y="533"/>
                </a:cubicBezTo>
                <a:close/>
                <a:moveTo>
                  <a:pt x="169" y="533"/>
                </a:moveTo>
                <a:cubicBezTo>
                  <a:pt x="178" y="533"/>
                  <a:pt x="185" y="526"/>
                  <a:pt x="185" y="517"/>
                </a:cubicBezTo>
                <a:cubicBezTo>
                  <a:pt x="185" y="509"/>
                  <a:pt x="178" y="502"/>
                  <a:pt x="169" y="502"/>
                </a:cubicBezTo>
                <a:cubicBezTo>
                  <a:pt x="160" y="502"/>
                  <a:pt x="153" y="509"/>
                  <a:pt x="153" y="517"/>
                </a:cubicBezTo>
                <a:cubicBezTo>
                  <a:pt x="153" y="526"/>
                  <a:pt x="160" y="533"/>
                  <a:pt x="169" y="533"/>
                </a:cubicBezTo>
                <a:close/>
                <a:moveTo>
                  <a:pt x="131" y="533"/>
                </a:moveTo>
                <a:cubicBezTo>
                  <a:pt x="139" y="533"/>
                  <a:pt x="146" y="526"/>
                  <a:pt x="146" y="517"/>
                </a:cubicBezTo>
                <a:cubicBezTo>
                  <a:pt x="146" y="509"/>
                  <a:pt x="139" y="502"/>
                  <a:pt x="131" y="502"/>
                </a:cubicBezTo>
                <a:cubicBezTo>
                  <a:pt x="122" y="502"/>
                  <a:pt x="115" y="509"/>
                  <a:pt x="115" y="517"/>
                </a:cubicBezTo>
                <a:cubicBezTo>
                  <a:pt x="115" y="526"/>
                  <a:pt x="122" y="533"/>
                  <a:pt x="131" y="533"/>
                </a:cubicBezTo>
                <a:close/>
                <a:moveTo>
                  <a:pt x="92" y="533"/>
                </a:moveTo>
                <a:cubicBezTo>
                  <a:pt x="101" y="533"/>
                  <a:pt x="108" y="526"/>
                  <a:pt x="108" y="517"/>
                </a:cubicBezTo>
                <a:cubicBezTo>
                  <a:pt x="108" y="509"/>
                  <a:pt x="101" y="502"/>
                  <a:pt x="92" y="502"/>
                </a:cubicBezTo>
                <a:cubicBezTo>
                  <a:pt x="84" y="502"/>
                  <a:pt x="77" y="509"/>
                  <a:pt x="77" y="517"/>
                </a:cubicBezTo>
                <a:cubicBezTo>
                  <a:pt x="77" y="526"/>
                  <a:pt x="84" y="533"/>
                  <a:pt x="92" y="533"/>
                </a:cubicBezTo>
                <a:close/>
                <a:moveTo>
                  <a:pt x="54" y="533"/>
                </a:moveTo>
                <a:cubicBezTo>
                  <a:pt x="63" y="533"/>
                  <a:pt x="70" y="526"/>
                  <a:pt x="70" y="517"/>
                </a:cubicBezTo>
                <a:cubicBezTo>
                  <a:pt x="70" y="509"/>
                  <a:pt x="63" y="502"/>
                  <a:pt x="54" y="502"/>
                </a:cubicBezTo>
                <a:cubicBezTo>
                  <a:pt x="45" y="502"/>
                  <a:pt x="38" y="509"/>
                  <a:pt x="38" y="517"/>
                </a:cubicBezTo>
                <a:cubicBezTo>
                  <a:pt x="38" y="526"/>
                  <a:pt x="45" y="533"/>
                  <a:pt x="54" y="533"/>
                </a:cubicBezTo>
                <a:close/>
                <a:moveTo>
                  <a:pt x="16" y="533"/>
                </a:moveTo>
                <a:cubicBezTo>
                  <a:pt x="24" y="533"/>
                  <a:pt x="31" y="526"/>
                  <a:pt x="31" y="517"/>
                </a:cubicBezTo>
                <a:cubicBezTo>
                  <a:pt x="31" y="509"/>
                  <a:pt x="24" y="502"/>
                  <a:pt x="16" y="502"/>
                </a:cubicBezTo>
                <a:cubicBezTo>
                  <a:pt x="7" y="502"/>
                  <a:pt x="0" y="509"/>
                  <a:pt x="0" y="517"/>
                </a:cubicBezTo>
                <a:cubicBezTo>
                  <a:pt x="0" y="526"/>
                  <a:pt x="7" y="533"/>
                  <a:pt x="16" y="533"/>
                </a:cubicBezTo>
                <a:close/>
                <a:moveTo>
                  <a:pt x="744" y="494"/>
                </a:moveTo>
                <a:cubicBezTo>
                  <a:pt x="752" y="494"/>
                  <a:pt x="760" y="487"/>
                  <a:pt x="760" y="479"/>
                </a:cubicBezTo>
                <a:cubicBezTo>
                  <a:pt x="760" y="470"/>
                  <a:pt x="752" y="463"/>
                  <a:pt x="744" y="463"/>
                </a:cubicBezTo>
                <a:cubicBezTo>
                  <a:pt x="735" y="463"/>
                  <a:pt x="728" y="470"/>
                  <a:pt x="728" y="479"/>
                </a:cubicBezTo>
                <a:cubicBezTo>
                  <a:pt x="728" y="487"/>
                  <a:pt x="735" y="494"/>
                  <a:pt x="744" y="494"/>
                </a:cubicBezTo>
                <a:close/>
                <a:moveTo>
                  <a:pt x="514" y="494"/>
                </a:moveTo>
                <a:cubicBezTo>
                  <a:pt x="523" y="494"/>
                  <a:pt x="530" y="487"/>
                  <a:pt x="530" y="479"/>
                </a:cubicBezTo>
                <a:cubicBezTo>
                  <a:pt x="530" y="470"/>
                  <a:pt x="523" y="463"/>
                  <a:pt x="514" y="463"/>
                </a:cubicBezTo>
                <a:cubicBezTo>
                  <a:pt x="505" y="463"/>
                  <a:pt x="498" y="470"/>
                  <a:pt x="498" y="479"/>
                </a:cubicBezTo>
                <a:cubicBezTo>
                  <a:pt x="498" y="487"/>
                  <a:pt x="505" y="494"/>
                  <a:pt x="514" y="494"/>
                </a:cubicBezTo>
                <a:close/>
                <a:moveTo>
                  <a:pt x="437" y="494"/>
                </a:moveTo>
                <a:cubicBezTo>
                  <a:pt x="446" y="494"/>
                  <a:pt x="453" y="487"/>
                  <a:pt x="453" y="479"/>
                </a:cubicBezTo>
                <a:cubicBezTo>
                  <a:pt x="453" y="470"/>
                  <a:pt x="446" y="463"/>
                  <a:pt x="437" y="463"/>
                </a:cubicBezTo>
                <a:cubicBezTo>
                  <a:pt x="429" y="463"/>
                  <a:pt x="422" y="470"/>
                  <a:pt x="422" y="479"/>
                </a:cubicBezTo>
                <a:cubicBezTo>
                  <a:pt x="422" y="487"/>
                  <a:pt x="429" y="494"/>
                  <a:pt x="437" y="494"/>
                </a:cubicBezTo>
                <a:close/>
                <a:moveTo>
                  <a:pt x="361" y="494"/>
                </a:moveTo>
                <a:cubicBezTo>
                  <a:pt x="369" y="494"/>
                  <a:pt x="376" y="487"/>
                  <a:pt x="376" y="479"/>
                </a:cubicBezTo>
                <a:cubicBezTo>
                  <a:pt x="376" y="470"/>
                  <a:pt x="369" y="463"/>
                  <a:pt x="361" y="463"/>
                </a:cubicBezTo>
                <a:cubicBezTo>
                  <a:pt x="352" y="463"/>
                  <a:pt x="345" y="470"/>
                  <a:pt x="345" y="479"/>
                </a:cubicBezTo>
                <a:cubicBezTo>
                  <a:pt x="345" y="487"/>
                  <a:pt x="352" y="494"/>
                  <a:pt x="361" y="494"/>
                </a:cubicBezTo>
                <a:close/>
                <a:moveTo>
                  <a:pt x="322" y="494"/>
                </a:moveTo>
                <a:cubicBezTo>
                  <a:pt x="331" y="494"/>
                  <a:pt x="338" y="487"/>
                  <a:pt x="338" y="479"/>
                </a:cubicBezTo>
                <a:cubicBezTo>
                  <a:pt x="338" y="470"/>
                  <a:pt x="331" y="463"/>
                  <a:pt x="322" y="463"/>
                </a:cubicBezTo>
                <a:cubicBezTo>
                  <a:pt x="314" y="463"/>
                  <a:pt x="307" y="470"/>
                  <a:pt x="307" y="479"/>
                </a:cubicBezTo>
                <a:cubicBezTo>
                  <a:pt x="307" y="487"/>
                  <a:pt x="314" y="494"/>
                  <a:pt x="322" y="494"/>
                </a:cubicBezTo>
                <a:close/>
                <a:moveTo>
                  <a:pt x="246" y="494"/>
                </a:moveTo>
                <a:cubicBezTo>
                  <a:pt x="254" y="494"/>
                  <a:pt x="261" y="487"/>
                  <a:pt x="261" y="479"/>
                </a:cubicBezTo>
                <a:cubicBezTo>
                  <a:pt x="261" y="470"/>
                  <a:pt x="254" y="463"/>
                  <a:pt x="246" y="463"/>
                </a:cubicBezTo>
                <a:cubicBezTo>
                  <a:pt x="237" y="463"/>
                  <a:pt x="230" y="470"/>
                  <a:pt x="230" y="479"/>
                </a:cubicBezTo>
                <a:cubicBezTo>
                  <a:pt x="230" y="487"/>
                  <a:pt x="237" y="494"/>
                  <a:pt x="246" y="494"/>
                </a:cubicBezTo>
                <a:close/>
                <a:moveTo>
                  <a:pt x="207" y="494"/>
                </a:moveTo>
                <a:cubicBezTo>
                  <a:pt x="216" y="494"/>
                  <a:pt x="223" y="487"/>
                  <a:pt x="223" y="479"/>
                </a:cubicBezTo>
                <a:cubicBezTo>
                  <a:pt x="223" y="470"/>
                  <a:pt x="216" y="463"/>
                  <a:pt x="207" y="463"/>
                </a:cubicBezTo>
                <a:cubicBezTo>
                  <a:pt x="199" y="463"/>
                  <a:pt x="192" y="470"/>
                  <a:pt x="192" y="479"/>
                </a:cubicBezTo>
                <a:cubicBezTo>
                  <a:pt x="192" y="487"/>
                  <a:pt x="199" y="494"/>
                  <a:pt x="207" y="494"/>
                </a:cubicBezTo>
                <a:close/>
                <a:moveTo>
                  <a:pt x="169" y="494"/>
                </a:moveTo>
                <a:cubicBezTo>
                  <a:pt x="178" y="494"/>
                  <a:pt x="185" y="487"/>
                  <a:pt x="185" y="479"/>
                </a:cubicBezTo>
                <a:cubicBezTo>
                  <a:pt x="185" y="470"/>
                  <a:pt x="178" y="463"/>
                  <a:pt x="169" y="463"/>
                </a:cubicBezTo>
                <a:cubicBezTo>
                  <a:pt x="160" y="463"/>
                  <a:pt x="153" y="470"/>
                  <a:pt x="153" y="479"/>
                </a:cubicBezTo>
                <a:cubicBezTo>
                  <a:pt x="153" y="487"/>
                  <a:pt x="160" y="494"/>
                  <a:pt x="169" y="494"/>
                </a:cubicBezTo>
                <a:close/>
                <a:moveTo>
                  <a:pt x="92" y="494"/>
                </a:moveTo>
                <a:cubicBezTo>
                  <a:pt x="101" y="494"/>
                  <a:pt x="108" y="487"/>
                  <a:pt x="108" y="479"/>
                </a:cubicBezTo>
                <a:cubicBezTo>
                  <a:pt x="108" y="470"/>
                  <a:pt x="101" y="463"/>
                  <a:pt x="92" y="463"/>
                </a:cubicBezTo>
                <a:cubicBezTo>
                  <a:pt x="84" y="463"/>
                  <a:pt x="77" y="470"/>
                  <a:pt x="77" y="479"/>
                </a:cubicBezTo>
                <a:cubicBezTo>
                  <a:pt x="77" y="487"/>
                  <a:pt x="84" y="494"/>
                  <a:pt x="92" y="494"/>
                </a:cubicBezTo>
                <a:close/>
                <a:moveTo>
                  <a:pt x="54" y="494"/>
                </a:moveTo>
                <a:cubicBezTo>
                  <a:pt x="63" y="494"/>
                  <a:pt x="70" y="487"/>
                  <a:pt x="70" y="479"/>
                </a:cubicBezTo>
                <a:cubicBezTo>
                  <a:pt x="70" y="470"/>
                  <a:pt x="63" y="463"/>
                  <a:pt x="54" y="463"/>
                </a:cubicBezTo>
                <a:cubicBezTo>
                  <a:pt x="45" y="463"/>
                  <a:pt x="38" y="470"/>
                  <a:pt x="38" y="479"/>
                </a:cubicBezTo>
                <a:cubicBezTo>
                  <a:pt x="38" y="487"/>
                  <a:pt x="45" y="494"/>
                  <a:pt x="54" y="494"/>
                </a:cubicBezTo>
                <a:close/>
                <a:moveTo>
                  <a:pt x="16" y="494"/>
                </a:moveTo>
                <a:cubicBezTo>
                  <a:pt x="24" y="494"/>
                  <a:pt x="31" y="487"/>
                  <a:pt x="31" y="479"/>
                </a:cubicBezTo>
                <a:cubicBezTo>
                  <a:pt x="31" y="470"/>
                  <a:pt x="24" y="463"/>
                  <a:pt x="16" y="463"/>
                </a:cubicBezTo>
                <a:cubicBezTo>
                  <a:pt x="7" y="463"/>
                  <a:pt x="0" y="470"/>
                  <a:pt x="0" y="479"/>
                </a:cubicBezTo>
                <a:cubicBezTo>
                  <a:pt x="0" y="487"/>
                  <a:pt x="7" y="494"/>
                  <a:pt x="16" y="494"/>
                </a:cubicBezTo>
                <a:close/>
                <a:moveTo>
                  <a:pt x="820" y="456"/>
                </a:moveTo>
                <a:cubicBezTo>
                  <a:pt x="829" y="456"/>
                  <a:pt x="836" y="449"/>
                  <a:pt x="836" y="440"/>
                </a:cubicBezTo>
                <a:cubicBezTo>
                  <a:pt x="836" y="432"/>
                  <a:pt x="829" y="425"/>
                  <a:pt x="820" y="425"/>
                </a:cubicBezTo>
                <a:cubicBezTo>
                  <a:pt x="812" y="425"/>
                  <a:pt x="805" y="432"/>
                  <a:pt x="805" y="440"/>
                </a:cubicBezTo>
                <a:cubicBezTo>
                  <a:pt x="805" y="449"/>
                  <a:pt x="812" y="456"/>
                  <a:pt x="820" y="456"/>
                </a:cubicBezTo>
                <a:close/>
                <a:moveTo>
                  <a:pt x="667" y="456"/>
                </a:moveTo>
                <a:cubicBezTo>
                  <a:pt x="676" y="456"/>
                  <a:pt x="683" y="449"/>
                  <a:pt x="683" y="440"/>
                </a:cubicBezTo>
                <a:cubicBezTo>
                  <a:pt x="683" y="432"/>
                  <a:pt x="676" y="425"/>
                  <a:pt x="667" y="425"/>
                </a:cubicBezTo>
                <a:cubicBezTo>
                  <a:pt x="659" y="425"/>
                  <a:pt x="652" y="432"/>
                  <a:pt x="652" y="440"/>
                </a:cubicBezTo>
                <a:cubicBezTo>
                  <a:pt x="652" y="449"/>
                  <a:pt x="659" y="456"/>
                  <a:pt x="667" y="456"/>
                </a:cubicBezTo>
                <a:close/>
                <a:moveTo>
                  <a:pt x="476" y="456"/>
                </a:moveTo>
                <a:cubicBezTo>
                  <a:pt x="484" y="456"/>
                  <a:pt x="491" y="449"/>
                  <a:pt x="491" y="440"/>
                </a:cubicBezTo>
                <a:cubicBezTo>
                  <a:pt x="491" y="432"/>
                  <a:pt x="484" y="425"/>
                  <a:pt x="476" y="425"/>
                </a:cubicBezTo>
                <a:cubicBezTo>
                  <a:pt x="467" y="425"/>
                  <a:pt x="460" y="432"/>
                  <a:pt x="460" y="440"/>
                </a:cubicBezTo>
                <a:cubicBezTo>
                  <a:pt x="460" y="449"/>
                  <a:pt x="467" y="456"/>
                  <a:pt x="476" y="456"/>
                </a:cubicBezTo>
                <a:close/>
                <a:moveTo>
                  <a:pt x="437" y="456"/>
                </a:moveTo>
                <a:cubicBezTo>
                  <a:pt x="446" y="456"/>
                  <a:pt x="453" y="449"/>
                  <a:pt x="453" y="440"/>
                </a:cubicBezTo>
                <a:cubicBezTo>
                  <a:pt x="453" y="432"/>
                  <a:pt x="446" y="425"/>
                  <a:pt x="437" y="425"/>
                </a:cubicBezTo>
                <a:cubicBezTo>
                  <a:pt x="429" y="425"/>
                  <a:pt x="422" y="432"/>
                  <a:pt x="422" y="440"/>
                </a:cubicBezTo>
                <a:cubicBezTo>
                  <a:pt x="422" y="449"/>
                  <a:pt x="429" y="456"/>
                  <a:pt x="437" y="456"/>
                </a:cubicBezTo>
                <a:close/>
                <a:moveTo>
                  <a:pt x="284" y="456"/>
                </a:moveTo>
                <a:cubicBezTo>
                  <a:pt x="293" y="456"/>
                  <a:pt x="300" y="449"/>
                  <a:pt x="300" y="440"/>
                </a:cubicBezTo>
                <a:cubicBezTo>
                  <a:pt x="300" y="432"/>
                  <a:pt x="293" y="425"/>
                  <a:pt x="284" y="425"/>
                </a:cubicBezTo>
                <a:cubicBezTo>
                  <a:pt x="275" y="425"/>
                  <a:pt x="268" y="432"/>
                  <a:pt x="268" y="440"/>
                </a:cubicBezTo>
                <a:cubicBezTo>
                  <a:pt x="268" y="449"/>
                  <a:pt x="275" y="456"/>
                  <a:pt x="284" y="456"/>
                </a:cubicBezTo>
                <a:close/>
                <a:moveTo>
                  <a:pt x="207" y="456"/>
                </a:moveTo>
                <a:cubicBezTo>
                  <a:pt x="216" y="456"/>
                  <a:pt x="223" y="449"/>
                  <a:pt x="223" y="440"/>
                </a:cubicBezTo>
                <a:cubicBezTo>
                  <a:pt x="223" y="432"/>
                  <a:pt x="216" y="425"/>
                  <a:pt x="207" y="425"/>
                </a:cubicBezTo>
                <a:cubicBezTo>
                  <a:pt x="199" y="425"/>
                  <a:pt x="192" y="432"/>
                  <a:pt x="192" y="440"/>
                </a:cubicBezTo>
                <a:cubicBezTo>
                  <a:pt x="192" y="449"/>
                  <a:pt x="199" y="456"/>
                  <a:pt x="207" y="456"/>
                </a:cubicBezTo>
                <a:close/>
                <a:moveTo>
                  <a:pt x="169" y="456"/>
                </a:moveTo>
                <a:cubicBezTo>
                  <a:pt x="178" y="456"/>
                  <a:pt x="185" y="449"/>
                  <a:pt x="185" y="440"/>
                </a:cubicBezTo>
                <a:cubicBezTo>
                  <a:pt x="185" y="432"/>
                  <a:pt x="178" y="425"/>
                  <a:pt x="169" y="425"/>
                </a:cubicBezTo>
                <a:cubicBezTo>
                  <a:pt x="160" y="425"/>
                  <a:pt x="153" y="432"/>
                  <a:pt x="153" y="440"/>
                </a:cubicBezTo>
                <a:cubicBezTo>
                  <a:pt x="153" y="449"/>
                  <a:pt x="160" y="456"/>
                  <a:pt x="169" y="456"/>
                </a:cubicBezTo>
                <a:close/>
                <a:moveTo>
                  <a:pt x="131" y="456"/>
                </a:moveTo>
                <a:cubicBezTo>
                  <a:pt x="139" y="456"/>
                  <a:pt x="146" y="449"/>
                  <a:pt x="146" y="440"/>
                </a:cubicBezTo>
                <a:cubicBezTo>
                  <a:pt x="146" y="432"/>
                  <a:pt x="139" y="425"/>
                  <a:pt x="131" y="425"/>
                </a:cubicBezTo>
                <a:cubicBezTo>
                  <a:pt x="122" y="425"/>
                  <a:pt x="115" y="432"/>
                  <a:pt x="115" y="440"/>
                </a:cubicBezTo>
                <a:cubicBezTo>
                  <a:pt x="115" y="449"/>
                  <a:pt x="122" y="456"/>
                  <a:pt x="131" y="456"/>
                </a:cubicBezTo>
                <a:close/>
                <a:moveTo>
                  <a:pt x="92" y="456"/>
                </a:moveTo>
                <a:cubicBezTo>
                  <a:pt x="101" y="456"/>
                  <a:pt x="108" y="449"/>
                  <a:pt x="108" y="440"/>
                </a:cubicBezTo>
                <a:cubicBezTo>
                  <a:pt x="108" y="432"/>
                  <a:pt x="101" y="425"/>
                  <a:pt x="92" y="425"/>
                </a:cubicBezTo>
                <a:cubicBezTo>
                  <a:pt x="84" y="425"/>
                  <a:pt x="77" y="432"/>
                  <a:pt x="77" y="440"/>
                </a:cubicBezTo>
                <a:cubicBezTo>
                  <a:pt x="77" y="449"/>
                  <a:pt x="84" y="456"/>
                  <a:pt x="92" y="456"/>
                </a:cubicBezTo>
                <a:close/>
                <a:moveTo>
                  <a:pt x="54" y="456"/>
                </a:moveTo>
                <a:cubicBezTo>
                  <a:pt x="63" y="456"/>
                  <a:pt x="70" y="449"/>
                  <a:pt x="70" y="440"/>
                </a:cubicBezTo>
                <a:cubicBezTo>
                  <a:pt x="70" y="432"/>
                  <a:pt x="63" y="425"/>
                  <a:pt x="54" y="425"/>
                </a:cubicBezTo>
                <a:cubicBezTo>
                  <a:pt x="45" y="425"/>
                  <a:pt x="38" y="432"/>
                  <a:pt x="38" y="440"/>
                </a:cubicBezTo>
                <a:cubicBezTo>
                  <a:pt x="38" y="449"/>
                  <a:pt x="45" y="456"/>
                  <a:pt x="54" y="456"/>
                </a:cubicBezTo>
                <a:close/>
                <a:moveTo>
                  <a:pt x="16" y="456"/>
                </a:moveTo>
                <a:cubicBezTo>
                  <a:pt x="24" y="456"/>
                  <a:pt x="31" y="449"/>
                  <a:pt x="31" y="440"/>
                </a:cubicBezTo>
                <a:cubicBezTo>
                  <a:pt x="31" y="432"/>
                  <a:pt x="24" y="425"/>
                  <a:pt x="16" y="425"/>
                </a:cubicBezTo>
                <a:cubicBezTo>
                  <a:pt x="7" y="425"/>
                  <a:pt x="0" y="432"/>
                  <a:pt x="0" y="440"/>
                </a:cubicBezTo>
                <a:cubicBezTo>
                  <a:pt x="0" y="449"/>
                  <a:pt x="7" y="456"/>
                  <a:pt x="16" y="456"/>
                </a:cubicBezTo>
                <a:close/>
                <a:moveTo>
                  <a:pt x="591" y="417"/>
                </a:moveTo>
                <a:cubicBezTo>
                  <a:pt x="599" y="417"/>
                  <a:pt x="606" y="410"/>
                  <a:pt x="606" y="402"/>
                </a:cubicBezTo>
                <a:cubicBezTo>
                  <a:pt x="606" y="393"/>
                  <a:pt x="599" y="386"/>
                  <a:pt x="591" y="386"/>
                </a:cubicBezTo>
                <a:cubicBezTo>
                  <a:pt x="582" y="386"/>
                  <a:pt x="575" y="393"/>
                  <a:pt x="575" y="402"/>
                </a:cubicBezTo>
                <a:cubicBezTo>
                  <a:pt x="575" y="410"/>
                  <a:pt x="582" y="417"/>
                  <a:pt x="591" y="417"/>
                </a:cubicBezTo>
                <a:close/>
                <a:moveTo>
                  <a:pt x="476" y="417"/>
                </a:moveTo>
                <a:cubicBezTo>
                  <a:pt x="484" y="417"/>
                  <a:pt x="491" y="410"/>
                  <a:pt x="491" y="402"/>
                </a:cubicBezTo>
                <a:cubicBezTo>
                  <a:pt x="491" y="393"/>
                  <a:pt x="484" y="386"/>
                  <a:pt x="476" y="386"/>
                </a:cubicBezTo>
                <a:cubicBezTo>
                  <a:pt x="467" y="386"/>
                  <a:pt x="460" y="393"/>
                  <a:pt x="460" y="402"/>
                </a:cubicBezTo>
                <a:cubicBezTo>
                  <a:pt x="460" y="410"/>
                  <a:pt x="467" y="417"/>
                  <a:pt x="476" y="417"/>
                </a:cubicBezTo>
                <a:close/>
                <a:moveTo>
                  <a:pt x="361" y="417"/>
                </a:moveTo>
                <a:cubicBezTo>
                  <a:pt x="369" y="417"/>
                  <a:pt x="376" y="410"/>
                  <a:pt x="376" y="402"/>
                </a:cubicBezTo>
                <a:cubicBezTo>
                  <a:pt x="376" y="393"/>
                  <a:pt x="369" y="386"/>
                  <a:pt x="361" y="386"/>
                </a:cubicBezTo>
                <a:cubicBezTo>
                  <a:pt x="352" y="386"/>
                  <a:pt x="345" y="393"/>
                  <a:pt x="345" y="402"/>
                </a:cubicBezTo>
                <a:cubicBezTo>
                  <a:pt x="345" y="410"/>
                  <a:pt x="352" y="417"/>
                  <a:pt x="361" y="417"/>
                </a:cubicBezTo>
                <a:close/>
                <a:moveTo>
                  <a:pt x="322" y="417"/>
                </a:moveTo>
                <a:cubicBezTo>
                  <a:pt x="331" y="417"/>
                  <a:pt x="338" y="410"/>
                  <a:pt x="338" y="402"/>
                </a:cubicBezTo>
                <a:cubicBezTo>
                  <a:pt x="338" y="393"/>
                  <a:pt x="331" y="386"/>
                  <a:pt x="322" y="386"/>
                </a:cubicBezTo>
                <a:cubicBezTo>
                  <a:pt x="314" y="386"/>
                  <a:pt x="307" y="393"/>
                  <a:pt x="307" y="402"/>
                </a:cubicBezTo>
                <a:cubicBezTo>
                  <a:pt x="307" y="410"/>
                  <a:pt x="314" y="417"/>
                  <a:pt x="322" y="417"/>
                </a:cubicBezTo>
                <a:close/>
                <a:moveTo>
                  <a:pt x="284" y="417"/>
                </a:moveTo>
                <a:cubicBezTo>
                  <a:pt x="293" y="417"/>
                  <a:pt x="300" y="410"/>
                  <a:pt x="300" y="402"/>
                </a:cubicBezTo>
                <a:cubicBezTo>
                  <a:pt x="300" y="393"/>
                  <a:pt x="293" y="386"/>
                  <a:pt x="284" y="386"/>
                </a:cubicBezTo>
                <a:cubicBezTo>
                  <a:pt x="275" y="386"/>
                  <a:pt x="268" y="393"/>
                  <a:pt x="268" y="402"/>
                </a:cubicBezTo>
                <a:cubicBezTo>
                  <a:pt x="268" y="410"/>
                  <a:pt x="275" y="417"/>
                  <a:pt x="284" y="417"/>
                </a:cubicBezTo>
                <a:close/>
                <a:moveTo>
                  <a:pt x="246" y="417"/>
                </a:moveTo>
                <a:cubicBezTo>
                  <a:pt x="254" y="417"/>
                  <a:pt x="261" y="410"/>
                  <a:pt x="261" y="402"/>
                </a:cubicBezTo>
                <a:cubicBezTo>
                  <a:pt x="261" y="393"/>
                  <a:pt x="254" y="386"/>
                  <a:pt x="246" y="386"/>
                </a:cubicBezTo>
                <a:cubicBezTo>
                  <a:pt x="237" y="386"/>
                  <a:pt x="230" y="393"/>
                  <a:pt x="230" y="402"/>
                </a:cubicBezTo>
                <a:cubicBezTo>
                  <a:pt x="230" y="410"/>
                  <a:pt x="237" y="417"/>
                  <a:pt x="246" y="417"/>
                </a:cubicBezTo>
                <a:close/>
                <a:moveTo>
                  <a:pt x="207" y="417"/>
                </a:moveTo>
                <a:cubicBezTo>
                  <a:pt x="216" y="417"/>
                  <a:pt x="223" y="410"/>
                  <a:pt x="223" y="402"/>
                </a:cubicBezTo>
                <a:cubicBezTo>
                  <a:pt x="223" y="393"/>
                  <a:pt x="216" y="386"/>
                  <a:pt x="207" y="386"/>
                </a:cubicBezTo>
                <a:cubicBezTo>
                  <a:pt x="199" y="386"/>
                  <a:pt x="192" y="393"/>
                  <a:pt x="192" y="402"/>
                </a:cubicBezTo>
                <a:cubicBezTo>
                  <a:pt x="192" y="410"/>
                  <a:pt x="199" y="417"/>
                  <a:pt x="207" y="417"/>
                </a:cubicBezTo>
                <a:close/>
                <a:moveTo>
                  <a:pt x="131" y="417"/>
                </a:moveTo>
                <a:cubicBezTo>
                  <a:pt x="139" y="417"/>
                  <a:pt x="146" y="410"/>
                  <a:pt x="146" y="402"/>
                </a:cubicBezTo>
                <a:cubicBezTo>
                  <a:pt x="146" y="393"/>
                  <a:pt x="139" y="386"/>
                  <a:pt x="131" y="386"/>
                </a:cubicBezTo>
                <a:cubicBezTo>
                  <a:pt x="122" y="386"/>
                  <a:pt x="115" y="393"/>
                  <a:pt x="115" y="402"/>
                </a:cubicBezTo>
                <a:cubicBezTo>
                  <a:pt x="115" y="410"/>
                  <a:pt x="122" y="417"/>
                  <a:pt x="131" y="417"/>
                </a:cubicBezTo>
                <a:close/>
                <a:moveTo>
                  <a:pt x="92" y="417"/>
                </a:moveTo>
                <a:cubicBezTo>
                  <a:pt x="101" y="417"/>
                  <a:pt x="108" y="410"/>
                  <a:pt x="108" y="402"/>
                </a:cubicBezTo>
                <a:cubicBezTo>
                  <a:pt x="108" y="393"/>
                  <a:pt x="101" y="386"/>
                  <a:pt x="92" y="386"/>
                </a:cubicBezTo>
                <a:cubicBezTo>
                  <a:pt x="84" y="386"/>
                  <a:pt x="77" y="393"/>
                  <a:pt x="77" y="402"/>
                </a:cubicBezTo>
                <a:cubicBezTo>
                  <a:pt x="77" y="410"/>
                  <a:pt x="84" y="417"/>
                  <a:pt x="92" y="417"/>
                </a:cubicBezTo>
                <a:close/>
                <a:moveTo>
                  <a:pt x="54" y="417"/>
                </a:moveTo>
                <a:cubicBezTo>
                  <a:pt x="63" y="417"/>
                  <a:pt x="70" y="410"/>
                  <a:pt x="70" y="402"/>
                </a:cubicBezTo>
                <a:cubicBezTo>
                  <a:pt x="70" y="393"/>
                  <a:pt x="63" y="386"/>
                  <a:pt x="54" y="386"/>
                </a:cubicBezTo>
                <a:cubicBezTo>
                  <a:pt x="45" y="386"/>
                  <a:pt x="38" y="393"/>
                  <a:pt x="38" y="402"/>
                </a:cubicBezTo>
                <a:cubicBezTo>
                  <a:pt x="38" y="410"/>
                  <a:pt x="45" y="417"/>
                  <a:pt x="54" y="417"/>
                </a:cubicBezTo>
                <a:close/>
                <a:moveTo>
                  <a:pt x="16" y="417"/>
                </a:moveTo>
                <a:cubicBezTo>
                  <a:pt x="24" y="417"/>
                  <a:pt x="31" y="410"/>
                  <a:pt x="31" y="402"/>
                </a:cubicBezTo>
                <a:cubicBezTo>
                  <a:pt x="31" y="393"/>
                  <a:pt x="24" y="386"/>
                  <a:pt x="16" y="386"/>
                </a:cubicBezTo>
                <a:cubicBezTo>
                  <a:pt x="7" y="386"/>
                  <a:pt x="0" y="393"/>
                  <a:pt x="0" y="402"/>
                </a:cubicBezTo>
                <a:cubicBezTo>
                  <a:pt x="0" y="410"/>
                  <a:pt x="7" y="417"/>
                  <a:pt x="16" y="417"/>
                </a:cubicBezTo>
                <a:close/>
                <a:moveTo>
                  <a:pt x="782" y="379"/>
                </a:moveTo>
                <a:cubicBezTo>
                  <a:pt x="791" y="379"/>
                  <a:pt x="798" y="372"/>
                  <a:pt x="798" y="363"/>
                </a:cubicBezTo>
                <a:cubicBezTo>
                  <a:pt x="798" y="354"/>
                  <a:pt x="791" y="347"/>
                  <a:pt x="782" y="347"/>
                </a:cubicBezTo>
                <a:cubicBezTo>
                  <a:pt x="774" y="347"/>
                  <a:pt x="766" y="354"/>
                  <a:pt x="766" y="363"/>
                </a:cubicBezTo>
                <a:cubicBezTo>
                  <a:pt x="766" y="372"/>
                  <a:pt x="774" y="379"/>
                  <a:pt x="782" y="379"/>
                </a:cubicBezTo>
                <a:close/>
                <a:moveTo>
                  <a:pt x="629" y="379"/>
                </a:moveTo>
                <a:cubicBezTo>
                  <a:pt x="638" y="379"/>
                  <a:pt x="645" y="372"/>
                  <a:pt x="645" y="363"/>
                </a:cubicBezTo>
                <a:cubicBezTo>
                  <a:pt x="645" y="354"/>
                  <a:pt x="638" y="347"/>
                  <a:pt x="629" y="347"/>
                </a:cubicBezTo>
                <a:cubicBezTo>
                  <a:pt x="620" y="347"/>
                  <a:pt x="613" y="354"/>
                  <a:pt x="613" y="363"/>
                </a:cubicBezTo>
                <a:cubicBezTo>
                  <a:pt x="613" y="372"/>
                  <a:pt x="620" y="379"/>
                  <a:pt x="629" y="379"/>
                </a:cubicBezTo>
                <a:close/>
                <a:moveTo>
                  <a:pt x="514" y="379"/>
                </a:moveTo>
                <a:cubicBezTo>
                  <a:pt x="523" y="379"/>
                  <a:pt x="530" y="372"/>
                  <a:pt x="530" y="363"/>
                </a:cubicBezTo>
                <a:cubicBezTo>
                  <a:pt x="530" y="354"/>
                  <a:pt x="523" y="347"/>
                  <a:pt x="514" y="347"/>
                </a:cubicBezTo>
                <a:cubicBezTo>
                  <a:pt x="505" y="347"/>
                  <a:pt x="498" y="354"/>
                  <a:pt x="498" y="363"/>
                </a:cubicBezTo>
                <a:cubicBezTo>
                  <a:pt x="498" y="372"/>
                  <a:pt x="505" y="379"/>
                  <a:pt x="514" y="379"/>
                </a:cubicBezTo>
                <a:close/>
                <a:moveTo>
                  <a:pt x="437" y="379"/>
                </a:moveTo>
                <a:cubicBezTo>
                  <a:pt x="446" y="379"/>
                  <a:pt x="453" y="372"/>
                  <a:pt x="453" y="363"/>
                </a:cubicBezTo>
                <a:cubicBezTo>
                  <a:pt x="453" y="354"/>
                  <a:pt x="446" y="347"/>
                  <a:pt x="437" y="347"/>
                </a:cubicBezTo>
                <a:cubicBezTo>
                  <a:pt x="429" y="347"/>
                  <a:pt x="422" y="354"/>
                  <a:pt x="422" y="363"/>
                </a:cubicBezTo>
                <a:cubicBezTo>
                  <a:pt x="422" y="372"/>
                  <a:pt x="429" y="379"/>
                  <a:pt x="437" y="379"/>
                </a:cubicBezTo>
                <a:close/>
                <a:moveTo>
                  <a:pt x="361" y="379"/>
                </a:moveTo>
                <a:cubicBezTo>
                  <a:pt x="369" y="379"/>
                  <a:pt x="376" y="372"/>
                  <a:pt x="376" y="363"/>
                </a:cubicBezTo>
                <a:cubicBezTo>
                  <a:pt x="376" y="354"/>
                  <a:pt x="369" y="347"/>
                  <a:pt x="361" y="347"/>
                </a:cubicBezTo>
                <a:cubicBezTo>
                  <a:pt x="352" y="347"/>
                  <a:pt x="345" y="354"/>
                  <a:pt x="345" y="363"/>
                </a:cubicBezTo>
                <a:cubicBezTo>
                  <a:pt x="345" y="372"/>
                  <a:pt x="352" y="379"/>
                  <a:pt x="361" y="379"/>
                </a:cubicBezTo>
                <a:close/>
                <a:moveTo>
                  <a:pt x="322" y="379"/>
                </a:moveTo>
                <a:cubicBezTo>
                  <a:pt x="331" y="379"/>
                  <a:pt x="338" y="372"/>
                  <a:pt x="338" y="363"/>
                </a:cubicBezTo>
                <a:cubicBezTo>
                  <a:pt x="338" y="354"/>
                  <a:pt x="331" y="347"/>
                  <a:pt x="322" y="347"/>
                </a:cubicBezTo>
                <a:cubicBezTo>
                  <a:pt x="314" y="347"/>
                  <a:pt x="307" y="354"/>
                  <a:pt x="307" y="363"/>
                </a:cubicBezTo>
                <a:cubicBezTo>
                  <a:pt x="307" y="372"/>
                  <a:pt x="314" y="379"/>
                  <a:pt x="322" y="379"/>
                </a:cubicBezTo>
                <a:close/>
                <a:moveTo>
                  <a:pt x="246" y="379"/>
                </a:moveTo>
                <a:cubicBezTo>
                  <a:pt x="254" y="379"/>
                  <a:pt x="261" y="372"/>
                  <a:pt x="261" y="363"/>
                </a:cubicBezTo>
                <a:cubicBezTo>
                  <a:pt x="261" y="354"/>
                  <a:pt x="254" y="347"/>
                  <a:pt x="246" y="347"/>
                </a:cubicBezTo>
                <a:cubicBezTo>
                  <a:pt x="237" y="347"/>
                  <a:pt x="230" y="354"/>
                  <a:pt x="230" y="363"/>
                </a:cubicBezTo>
                <a:cubicBezTo>
                  <a:pt x="230" y="372"/>
                  <a:pt x="237" y="379"/>
                  <a:pt x="246" y="379"/>
                </a:cubicBezTo>
                <a:close/>
                <a:moveTo>
                  <a:pt x="207" y="379"/>
                </a:moveTo>
                <a:cubicBezTo>
                  <a:pt x="216" y="379"/>
                  <a:pt x="223" y="372"/>
                  <a:pt x="223" y="363"/>
                </a:cubicBezTo>
                <a:cubicBezTo>
                  <a:pt x="223" y="354"/>
                  <a:pt x="216" y="347"/>
                  <a:pt x="207" y="347"/>
                </a:cubicBezTo>
                <a:cubicBezTo>
                  <a:pt x="199" y="347"/>
                  <a:pt x="192" y="354"/>
                  <a:pt x="192" y="363"/>
                </a:cubicBezTo>
                <a:cubicBezTo>
                  <a:pt x="192" y="372"/>
                  <a:pt x="199" y="379"/>
                  <a:pt x="207" y="379"/>
                </a:cubicBezTo>
                <a:close/>
                <a:moveTo>
                  <a:pt x="169" y="379"/>
                </a:moveTo>
                <a:cubicBezTo>
                  <a:pt x="178" y="379"/>
                  <a:pt x="185" y="372"/>
                  <a:pt x="185" y="363"/>
                </a:cubicBezTo>
                <a:cubicBezTo>
                  <a:pt x="185" y="354"/>
                  <a:pt x="178" y="347"/>
                  <a:pt x="169" y="347"/>
                </a:cubicBezTo>
                <a:cubicBezTo>
                  <a:pt x="160" y="347"/>
                  <a:pt x="153" y="354"/>
                  <a:pt x="153" y="363"/>
                </a:cubicBezTo>
                <a:cubicBezTo>
                  <a:pt x="153" y="372"/>
                  <a:pt x="160" y="379"/>
                  <a:pt x="169" y="379"/>
                </a:cubicBezTo>
                <a:close/>
                <a:moveTo>
                  <a:pt x="131" y="379"/>
                </a:moveTo>
                <a:cubicBezTo>
                  <a:pt x="139" y="379"/>
                  <a:pt x="146" y="372"/>
                  <a:pt x="146" y="363"/>
                </a:cubicBezTo>
                <a:cubicBezTo>
                  <a:pt x="146" y="354"/>
                  <a:pt x="139" y="347"/>
                  <a:pt x="131" y="347"/>
                </a:cubicBezTo>
                <a:cubicBezTo>
                  <a:pt x="122" y="347"/>
                  <a:pt x="115" y="354"/>
                  <a:pt x="115" y="363"/>
                </a:cubicBezTo>
                <a:cubicBezTo>
                  <a:pt x="115" y="372"/>
                  <a:pt x="122" y="379"/>
                  <a:pt x="131" y="379"/>
                </a:cubicBezTo>
                <a:close/>
                <a:moveTo>
                  <a:pt x="92" y="379"/>
                </a:moveTo>
                <a:cubicBezTo>
                  <a:pt x="101" y="379"/>
                  <a:pt x="108" y="372"/>
                  <a:pt x="108" y="363"/>
                </a:cubicBezTo>
                <a:cubicBezTo>
                  <a:pt x="108" y="354"/>
                  <a:pt x="101" y="347"/>
                  <a:pt x="92" y="347"/>
                </a:cubicBezTo>
                <a:cubicBezTo>
                  <a:pt x="84" y="347"/>
                  <a:pt x="77" y="354"/>
                  <a:pt x="77" y="363"/>
                </a:cubicBezTo>
                <a:cubicBezTo>
                  <a:pt x="77" y="372"/>
                  <a:pt x="84" y="379"/>
                  <a:pt x="92" y="379"/>
                </a:cubicBezTo>
                <a:close/>
                <a:moveTo>
                  <a:pt x="54" y="379"/>
                </a:moveTo>
                <a:cubicBezTo>
                  <a:pt x="63" y="379"/>
                  <a:pt x="70" y="372"/>
                  <a:pt x="70" y="363"/>
                </a:cubicBezTo>
                <a:cubicBezTo>
                  <a:pt x="70" y="354"/>
                  <a:pt x="63" y="347"/>
                  <a:pt x="54" y="347"/>
                </a:cubicBezTo>
                <a:cubicBezTo>
                  <a:pt x="45" y="347"/>
                  <a:pt x="38" y="354"/>
                  <a:pt x="38" y="363"/>
                </a:cubicBezTo>
                <a:cubicBezTo>
                  <a:pt x="38" y="372"/>
                  <a:pt x="45" y="379"/>
                  <a:pt x="54" y="379"/>
                </a:cubicBezTo>
                <a:close/>
                <a:moveTo>
                  <a:pt x="16" y="379"/>
                </a:moveTo>
                <a:cubicBezTo>
                  <a:pt x="24" y="379"/>
                  <a:pt x="31" y="372"/>
                  <a:pt x="31" y="363"/>
                </a:cubicBezTo>
                <a:cubicBezTo>
                  <a:pt x="31" y="354"/>
                  <a:pt x="24" y="347"/>
                  <a:pt x="16" y="347"/>
                </a:cubicBezTo>
                <a:cubicBezTo>
                  <a:pt x="7" y="347"/>
                  <a:pt x="0" y="354"/>
                  <a:pt x="0" y="363"/>
                </a:cubicBezTo>
                <a:cubicBezTo>
                  <a:pt x="0" y="372"/>
                  <a:pt x="7" y="379"/>
                  <a:pt x="16" y="379"/>
                </a:cubicBezTo>
                <a:close/>
                <a:moveTo>
                  <a:pt x="706" y="340"/>
                </a:moveTo>
                <a:cubicBezTo>
                  <a:pt x="714" y="340"/>
                  <a:pt x="721" y="333"/>
                  <a:pt x="721" y="324"/>
                </a:cubicBezTo>
                <a:cubicBezTo>
                  <a:pt x="721" y="316"/>
                  <a:pt x="714" y="309"/>
                  <a:pt x="706" y="309"/>
                </a:cubicBezTo>
                <a:cubicBezTo>
                  <a:pt x="697" y="309"/>
                  <a:pt x="690" y="316"/>
                  <a:pt x="690" y="324"/>
                </a:cubicBezTo>
                <a:cubicBezTo>
                  <a:pt x="690" y="333"/>
                  <a:pt x="697" y="340"/>
                  <a:pt x="706" y="340"/>
                </a:cubicBezTo>
                <a:close/>
                <a:moveTo>
                  <a:pt x="552" y="340"/>
                </a:moveTo>
                <a:cubicBezTo>
                  <a:pt x="561" y="340"/>
                  <a:pt x="568" y="333"/>
                  <a:pt x="568" y="324"/>
                </a:cubicBezTo>
                <a:cubicBezTo>
                  <a:pt x="568" y="316"/>
                  <a:pt x="561" y="309"/>
                  <a:pt x="552" y="309"/>
                </a:cubicBezTo>
                <a:cubicBezTo>
                  <a:pt x="544" y="309"/>
                  <a:pt x="537" y="316"/>
                  <a:pt x="537" y="324"/>
                </a:cubicBezTo>
                <a:cubicBezTo>
                  <a:pt x="537" y="333"/>
                  <a:pt x="544" y="340"/>
                  <a:pt x="552" y="340"/>
                </a:cubicBezTo>
                <a:close/>
                <a:moveTo>
                  <a:pt x="399" y="340"/>
                </a:moveTo>
                <a:cubicBezTo>
                  <a:pt x="408" y="340"/>
                  <a:pt x="415" y="333"/>
                  <a:pt x="415" y="324"/>
                </a:cubicBezTo>
                <a:cubicBezTo>
                  <a:pt x="415" y="316"/>
                  <a:pt x="408" y="309"/>
                  <a:pt x="399" y="309"/>
                </a:cubicBezTo>
                <a:cubicBezTo>
                  <a:pt x="390" y="309"/>
                  <a:pt x="383" y="316"/>
                  <a:pt x="383" y="324"/>
                </a:cubicBezTo>
                <a:cubicBezTo>
                  <a:pt x="383" y="333"/>
                  <a:pt x="390" y="340"/>
                  <a:pt x="399" y="340"/>
                </a:cubicBezTo>
                <a:close/>
                <a:moveTo>
                  <a:pt x="361" y="340"/>
                </a:moveTo>
                <a:cubicBezTo>
                  <a:pt x="369" y="340"/>
                  <a:pt x="376" y="333"/>
                  <a:pt x="376" y="324"/>
                </a:cubicBezTo>
                <a:cubicBezTo>
                  <a:pt x="376" y="316"/>
                  <a:pt x="369" y="309"/>
                  <a:pt x="361" y="309"/>
                </a:cubicBezTo>
                <a:cubicBezTo>
                  <a:pt x="352" y="309"/>
                  <a:pt x="345" y="316"/>
                  <a:pt x="345" y="324"/>
                </a:cubicBezTo>
                <a:cubicBezTo>
                  <a:pt x="345" y="333"/>
                  <a:pt x="352" y="340"/>
                  <a:pt x="361" y="340"/>
                </a:cubicBezTo>
                <a:close/>
                <a:moveTo>
                  <a:pt x="284" y="340"/>
                </a:moveTo>
                <a:cubicBezTo>
                  <a:pt x="293" y="340"/>
                  <a:pt x="300" y="333"/>
                  <a:pt x="300" y="324"/>
                </a:cubicBezTo>
                <a:cubicBezTo>
                  <a:pt x="300" y="316"/>
                  <a:pt x="293" y="309"/>
                  <a:pt x="284" y="309"/>
                </a:cubicBezTo>
                <a:cubicBezTo>
                  <a:pt x="275" y="309"/>
                  <a:pt x="268" y="316"/>
                  <a:pt x="268" y="324"/>
                </a:cubicBezTo>
                <a:cubicBezTo>
                  <a:pt x="268" y="333"/>
                  <a:pt x="275" y="340"/>
                  <a:pt x="284" y="340"/>
                </a:cubicBezTo>
                <a:close/>
                <a:moveTo>
                  <a:pt x="207" y="340"/>
                </a:moveTo>
                <a:cubicBezTo>
                  <a:pt x="216" y="340"/>
                  <a:pt x="223" y="333"/>
                  <a:pt x="223" y="324"/>
                </a:cubicBezTo>
                <a:cubicBezTo>
                  <a:pt x="223" y="316"/>
                  <a:pt x="216" y="309"/>
                  <a:pt x="207" y="309"/>
                </a:cubicBezTo>
                <a:cubicBezTo>
                  <a:pt x="199" y="309"/>
                  <a:pt x="192" y="316"/>
                  <a:pt x="192" y="324"/>
                </a:cubicBezTo>
                <a:cubicBezTo>
                  <a:pt x="192" y="333"/>
                  <a:pt x="199" y="340"/>
                  <a:pt x="207" y="340"/>
                </a:cubicBezTo>
                <a:close/>
                <a:moveTo>
                  <a:pt x="169" y="340"/>
                </a:moveTo>
                <a:cubicBezTo>
                  <a:pt x="178" y="340"/>
                  <a:pt x="185" y="333"/>
                  <a:pt x="185" y="324"/>
                </a:cubicBezTo>
                <a:cubicBezTo>
                  <a:pt x="185" y="316"/>
                  <a:pt x="178" y="309"/>
                  <a:pt x="169" y="309"/>
                </a:cubicBezTo>
                <a:cubicBezTo>
                  <a:pt x="160" y="309"/>
                  <a:pt x="153" y="316"/>
                  <a:pt x="153" y="324"/>
                </a:cubicBezTo>
                <a:cubicBezTo>
                  <a:pt x="153" y="333"/>
                  <a:pt x="160" y="340"/>
                  <a:pt x="169" y="340"/>
                </a:cubicBezTo>
                <a:close/>
                <a:moveTo>
                  <a:pt x="92" y="340"/>
                </a:moveTo>
                <a:cubicBezTo>
                  <a:pt x="101" y="340"/>
                  <a:pt x="108" y="333"/>
                  <a:pt x="108" y="324"/>
                </a:cubicBezTo>
                <a:cubicBezTo>
                  <a:pt x="108" y="316"/>
                  <a:pt x="101" y="309"/>
                  <a:pt x="92" y="309"/>
                </a:cubicBezTo>
                <a:cubicBezTo>
                  <a:pt x="84" y="309"/>
                  <a:pt x="77" y="316"/>
                  <a:pt x="77" y="324"/>
                </a:cubicBezTo>
                <a:cubicBezTo>
                  <a:pt x="77" y="333"/>
                  <a:pt x="84" y="340"/>
                  <a:pt x="92" y="340"/>
                </a:cubicBezTo>
                <a:close/>
                <a:moveTo>
                  <a:pt x="54" y="340"/>
                </a:moveTo>
                <a:cubicBezTo>
                  <a:pt x="63" y="340"/>
                  <a:pt x="70" y="333"/>
                  <a:pt x="70" y="324"/>
                </a:cubicBezTo>
                <a:cubicBezTo>
                  <a:pt x="70" y="316"/>
                  <a:pt x="63" y="309"/>
                  <a:pt x="54" y="309"/>
                </a:cubicBezTo>
                <a:cubicBezTo>
                  <a:pt x="45" y="309"/>
                  <a:pt x="38" y="316"/>
                  <a:pt x="38" y="324"/>
                </a:cubicBezTo>
                <a:cubicBezTo>
                  <a:pt x="38" y="333"/>
                  <a:pt x="45" y="340"/>
                  <a:pt x="54" y="340"/>
                </a:cubicBezTo>
                <a:close/>
                <a:moveTo>
                  <a:pt x="16" y="340"/>
                </a:moveTo>
                <a:cubicBezTo>
                  <a:pt x="24" y="340"/>
                  <a:pt x="31" y="333"/>
                  <a:pt x="31" y="324"/>
                </a:cubicBezTo>
                <a:cubicBezTo>
                  <a:pt x="31" y="316"/>
                  <a:pt x="24" y="309"/>
                  <a:pt x="16" y="309"/>
                </a:cubicBezTo>
                <a:cubicBezTo>
                  <a:pt x="7" y="309"/>
                  <a:pt x="0" y="316"/>
                  <a:pt x="0" y="324"/>
                </a:cubicBezTo>
                <a:cubicBezTo>
                  <a:pt x="0" y="333"/>
                  <a:pt x="7" y="340"/>
                  <a:pt x="16" y="340"/>
                </a:cubicBezTo>
                <a:close/>
                <a:moveTo>
                  <a:pt x="897" y="301"/>
                </a:moveTo>
                <a:cubicBezTo>
                  <a:pt x="906" y="301"/>
                  <a:pt x="913" y="294"/>
                  <a:pt x="913" y="286"/>
                </a:cubicBezTo>
                <a:cubicBezTo>
                  <a:pt x="913" y="277"/>
                  <a:pt x="906" y="270"/>
                  <a:pt x="897" y="270"/>
                </a:cubicBezTo>
                <a:cubicBezTo>
                  <a:pt x="888" y="270"/>
                  <a:pt x="881" y="277"/>
                  <a:pt x="881" y="286"/>
                </a:cubicBezTo>
                <a:cubicBezTo>
                  <a:pt x="881" y="294"/>
                  <a:pt x="888" y="301"/>
                  <a:pt x="897" y="301"/>
                </a:cubicBezTo>
                <a:close/>
                <a:moveTo>
                  <a:pt x="820" y="301"/>
                </a:moveTo>
                <a:cubicBezTo>
                  <a:pt x="829" y="301"/>
                  <a:pt x="836" y="294"/>
                  <a:pt x="836" y="286"/>
                </a:cubicBezTo>
                <a:cubicBezTo>
                  <a:pt x="836" y="277"/>
                  <a:pt x="829" y="270"/>
                  <a:pt x="820" y="270"/>
                </a:cubicBezTo>
                <a:cubicBezTo>
                  <a:pt x="812" y="270"/>
                  <a:pt x="805" y="277"/>
                  <a:pt x="805" y="286"/>
                </a:cubicBezTo>
                <a:cubicBezTo>
                  <a:pt x="805" y="294"/>
                  <a:pt x="812" y="301"/>
                  <a:pt x="820" y="301"/>
                </a:cubicBezTo>
                <a:close/>
                <a:moveTo>
                  <a:pt x="667" y="301"/>
                </a:moveTo>
                <a:cubicBezTo>
                  <a:pt x="676" y="301"/>
                  <a:pt x="683" y="294"/>
                  <a:pt x="683" y="286"/>
                </a:cubicBezTo>
                <a:cubicBezTo>
                  <a:pt x="683" y="277"/>
                  <a:pt x="676" y="270"/>
                  <a:pt x="667" y="270"/>
                </a:cubicBezTo>
                <a:cubicBezTo>
                  <a:pt x="659" y="270"/>
                  <a:pt x="652" y="277"/>
                  <a:pt x="652" y="286"/>
                </a:cubicBezTo>
                <a:cubicBezTo>
                  <a:pt x="652" y="294"/>
                  <a:pt x="659" y="301"/>
                  <a:pt x="667" y="301"/>
                </a:cubicBezTo>
                <a:close/>
                <a:moveTo>
                  <a:pt x="591" y="301"/>
                </a:moveTo>
                <a:cubicBezTo>
                  <a:pt x="599" y="301"/>
                  <a:pt x="606" y="294"/>
                  <a:pt x="606" y="286"/>
                </a:cubicBezTo>
                <a:cubicBezTo>
                  <a:pt x="606" y="277"/>
                  <a:pt x="599" y="270"/>
                  <a:pt x="591" y="270"/>
                </a:cubicBezTo>
                <a:cubicBezTo>
                  <a:pt x="582" y="270"/>
                  <a:pt x="575" y="277"/>
                  <a:pt x="575" y="286"/>
                </a:cubicBezTo>
                <a:cubicBezTo>
                  <a:pt x="575" y="294"/>
                  <a:pt x="582" y="301"/>
                  <a:pt x="591" y="301"/>
                </a:cubicBezTo>
                <a:close/>
                <a:moveTo>
                  <a:pt x="476" y="301"/>
                </a:moveTo>
                <a:cubicBezTo>
                  <a:pt x="484" y="301"/>
                  <a:pt x="491" y="294"/>
                  <a:pt x="491" y="286"/>
                </a:cubicBezTo>
                <a:cubicBezTo>
                  <a:pt x="491" y="277"/>
                  <a:pt x="484" y="270"/>
                  <a:pt x="476" y="270"/>
                </a:cubicBezTo>
                <a:cubicBezTo>
                  <a:pt x="467" y="270"/>
                  <a:pt x="460" y="277"/>
                  <a:pt x="460" y="286"/>
                </a:cubicBezTo>
                <a:cubicBezTo>
                  <a:pt x="460" y="294"/>
                  <a:pt x="467" y="301"/>
                  <a:pt x="476" y="301"/>
                </a:cubicBezTo>
                <a:close/>
                <a:moveTo>
                  <a:pt x="361" y="301"/>
                </a:moveTo>
                <a:cubicBezTo>
                  <a:pt x="369" y="301"/>
                  <a:pt x="376" y="294"/>
                  <a:pt x="376" y="286"/>
                </a:cubicBezTo>
                <a:cubicBezTo>
                  <a:pt x="376" y="277"/>
                  <a:pt x="369" y="270"/>
                  <a:pt x="361" y="270"/>
                </a:cubicBezTo>
                <a:cubicBezTo>
                  <a:pt x="352" y="270"/>
                  <a:pt x="345" y="277"/>
                  <a:pt x="345" y="286"/>
                </a:cubicBezTo>
                <a:cubicBezTo>
                  <a:pt x="345" y="294"/>
                  <a:pt x="352" y="301"/>
                  <a:pt x="361" y="301"/>
                </a:cubicBezTo>
                <a:close/>
                <a:moveTo>
                  <a:pt x="322" y="301"/>
                </a:moveTo>
                <a:cubicBezTo>
                  <a:pt x="331" y="301"/>
                  <a:pt x="338" y="294"/>
                  <a:pt x="338" y="286"/>
                </a:cubicBezTo>
                <a:cubicBezTo>
                  <a:pt x="338" y="277"/>
                  <a:pt x="331" y="270"/>
                  <a:pt x="322" y="270"/>
                </a:cubicBezTo>
                <a:cubicBezTo>
                  <a:pt x="314" y="270"/>
                  <a:pt x="307" y="277"/>
                  <a:pt x="307" y="286"/>
                </a:cubicBezTo>
                <a:cubicBezTo>
                  <a:pt x="307" y="294"/>
                  <a:pt x="314" y="301"/>
                  <a:pt x="322" y="301"/>
                </a:cubicBezTo>
                <a:close/>
                <a:moveTo>
                  <a:pt x="284" y="301"/>
                </a:moveTo>
                <a:cubicBezTo>
                  <a:pt x="293" y="301"/>
                  <a:pt x="300" y="294"/>
                  <a:pt x="300" y="286"/>
                </a:cubicBezTo>
                <a:cubicBezTo>
                  <a:pt x="300" y="277"/>
                  <a:pt x="293" y="270"/>
                  <a:pt x="284" y="270"/>
                </a:cubicBezTo>
                <a:cubicBezTo>
                  <a:pt x="275" y="270"/>
                  <a:pt x="268" y="277"/>
                  <a:pt x="268" y="286"/>
                </a:cubicBezTo>
                <a:cubicBezTo>
                  <a:pt x="268" y="294"/>
                  <a:pt x="275" y="301"/>
                  <a:pt x="284" y="301"/>
                </a:cubicBezTo>
                <a:close/>
                <a:moveTo>
                  <a:pt x="207" y="301"/>
                </a:moveTo>
                <a:cubicBezTo>
                  <a:pt x="216" y="301"/>
                  <a:pt x="223" y="294"/>
                  <a:pt x="223" y="286"/>
                </a:cubicBezTo>
                <a:cubicBezTo>
                  <a:pt x="223" y="277"/>
                  <a:pt x="216" y="270"/>
                  <a:pt x="207" y="270"/>
                </a:cubicBezTo>
                <a:cubicBezTo>
                  <a:pt x="199" y="270"/>
                  <a:pt x="192" y="277"/>
                  <a:pt x="192" y="286"/>
                </a:cubicBezTo>
                <a:cubicBezTo>
                  <a:pt x="192" y="294"/>
                  <a:pt x="199" y="301"/>
                  <a:pt x="207" y="301"/>
                </a:cubicBezTo>
                <a:close/>
                <a:moveTo>
                  <a:pt x="169" y="301"/>
                </a:moveTo>
                <a:cubicBezTo>
                  <a:pt x="178" y="301"/>
                  <a:pt x="185" y="294"/>
                  <a:pt x="185" y="286"/>
                </a:cubicBezTo>
                <a:cubicBezTo>
                  <a:pt x="185" y="277"/>
                  <a:pt x="178" y="270"/>
                  <a:pt x="169" y="270"/>
                </a:cubicBezTo>
                <a:cubicBezTo>
                  <a:pt x="160" y="270"/>
                  <a:pt x="153" y="277"/>
                  <a:pt x="153" y="286"/>
                </a:cubicBezTo>
                <a:cubicBezTo>
                  <a:pt x="153" y="294"/>
                  <a:pt x="160" y="301"/>
                  <a:pt x="169" y="301"/>
                </a:cubicBezTo>
                <a:close/>
                <a:moveTo>
                  <a:pt x="131" y="301"/>
                </a:moveTo>
                <a:cubicBezTo>
                  <a:pt x="139" y="301"/>
                  <a:pt x="146" y="294"/>
                  <a:pt x="146" y="286"/>
                </a:cubicBezTo>
                <a:cubicBezTo>
                  <a:pt x="146" y="277"/>
                  <a:pt x="139" y="270"/>
                  <a:pt x="131" y="270"/>
                </a:cubicBezTo>
                <a:cubicBezTo>
                  <a:pt x="122" y="270"/>
                  <a:pt x="115" y="277"/>
                  <a:pt x="115" y="286"/>
                </a:cubicBezTo>
                <a:cubicBezTo>
                  <a:pt x="115" y="294"/>
                  <a:pt x="122" y="301"/>
                  <a:pt x="131" y="301"/>
                </a:cubicBezTo>
                <a:close/>
                <a:moveTo>
                  <a:pt x="92" y="301"/>
                </a:moveTo>
                <a:cubicBezTo>
                  <a:pt x="101" y="301"/>
                  <a:pt x="108" y="294"/>
                  <a:pt x="108" y="286"/>
                </a:cubicBezTo>
                <a:cubicBezTo>
                  <a:pt x="108" y="277"/>
                  <a:pt x="101" y="270"/>
                  <a:pt x="92" y="270"/>
                </a:cubicBezTo>
                <a:cubicBezTo>
                  <a:pt x="84" y="270"/>
                  <a:pt x="77" y="277"/>
                  <a:pt x="77" y="286"/>
                </a:cubicBezTo>
                <a:cubicBezTo>
                  <a:pt x="77" y="294"/>
                  <a:pt x="84" y="301"/>
                  <a:pt x="92" y="301"/>
                </a:cubicBezTo>
                <a:close/>
                <a:moveTo>
                  <a:pt x="54" y="301"/>
                </a:moveTo>
                <a:cubicBezTo>
                  <a:pt x="63" y="301"/>
                  <a:pt x="70" y="294"/>
                  <a:pt x="70" y="286"/>
                </a:cubicBezTo>
                <a:cubicBezTo>
                  <a:pt x="70" y="277"/>
                  <a:pt x="63" y="270"/>
                  <a:pt x="54" y="270"/>
                </a:cubicBezTo>
                <a:cubicBezTo>
                  <a:pt x="45" y="270"/>
                  <a:pt x="38" y="277"/>
                  <a:pt x="38" y="286"/>
                </a:cubicBezTo>
                <a:cubicBezTo>
                  <a:pt x="38" y="294"/>
                  <a:pt x="45" y="301"/>
                  <a:pt x="54" y="301"/>
                </a:cubicBezTo>
                <a:close/>
                <a:moveTo>
                  <a:pt x="16" y="301"/>
                </a:moveTo>
                <a:cubicBezTo>
                  <a:pt x="24" y="301"/>
                  <a:pt x="31" y="294"/>
                  <a:pt x="31" y="286"/>
                </a:cubicBezTo>
                <a:cubicBezTo>
                  <a:pt x="31" y="277"/>
                  <a:pt x="24" y="270"/>
                  <a:pt x="16" y="270"/>
                </a:cubicBezTo>
                <a:cubicBezTo>
                  <a:pt x="7" y="270"/>
                  <a:pt x="0" y="277"/>
                  <a:pt x="0" y="286"/>
                </a:cubicBezTo>
                <a:cubicBezTo>
                  <a:pt x="0" y="294"/>
                  <a:pt x="7" y="301"/>
                  <a:pt x="16" y="301"/>
                </a:cubicBezTo>
                <a:close/>
                <a:moveTo>
                  <a:pt x="514" y="263"/>
                </a:moveTo>
                <a:cubicBezTo>
                  <a:pt x="523" y="263"/>
                  <a:pt x="530" y="256"/>
                  <a:pt x="530" y="247"/>
                </a:cubicBezTo>
                <a:cubicBezTo>
                  <a:pt x="530" y="238"/>
                  <a:pt x="523" y="231"/>
                  <a:pt x="514" y="231"/>
                </a:cubicBezTo>
                <a:cubicBezTo>
                  <a:pt x="505" y="231"/>
                  <a:pt x="498" y="238"/>
                  <a:pt x="498" y="247"/>
                </a:cubicBezTo>
                <a:cubicBezTo>
                  <a:pt x="498" y="256"/>
                  <a:pt x="505" y="263"/>
                  <a:pt x="514" y="263"/>
                </a:cubicBezTo>
                <a:close/>
                <a:moveTo>
                  <a:pt x="399" y="263"/>
                </a:moveTo>
                <a:cubicBezTo>
                  <a:pt x="408" y="263"/>
                  <a:pt x="415" y="256"/>
                  <a:pt x="415" y="247"/>
                </a:cubicBezTo>
                <a:cubicBezTo>
                  <a:pt x="415" y="238"/>
                  <a:pt x="408" y="231"/>
                  <a:pt x="399" y="231"/>
                </a:cubicBezTo>
                <a:cubicBezTo>
                  <a:pt x="390" y="231"/>
                  <a:pt x="383" y="238"/>
                  <a:pt x="383" y="247"/>
                </a:cubicBezTo>
                <a:cubicBezTo>
                  <a:pt x="383" y="256"/>
                  <a:pt x="390" y="263"/>
                  <a:pt x="399" y="263"/>
                </a:cubicBezTo>
                <a:close/>
                <a:moveTo>
                  <a:pt x="322" y="263"/>
                </a:moveTo>
                <a:cubicBezTo>
                  <a:pt x="331" y="263"/>
                  <a:pt x="338" y="256"/>
                  <a:pt x="338" y="247"/>
                </a:cubicBezTo>
                <a:cubicBezTo>
                  <a:pt x="338" y="238"/>
                  <a:pt x="331" y="231"/>
                  <a:pt x="322" y="231"/>
                </a:cubicBezTo>
                <a:cubicBezTo>
                  <a:pt x="314" y="231"/>
                  <a:pt x="307" y="238"/>
                  <a:pt x="307" y="247"/>
                </a:cubicBezTo>
                <a:cubicBezTo>
                  <a:pt x="307" y="256"/>
                  <a:pt x="314" y="263"/>
                  <a:pt x="322" y="263"/>
                </a:cubicBezTo>
                <a:close/>
                <a:moveTo>
                  <a:pt x="246" y="263"/>
                </a:moveTo>
                <a:cubicBezTo>
                  <a:pt x="254" y="263"/>
                  <a:pt x="261" y="256"/>
                  <a:pt x="261" y="247"/>
                </a:cubicBezTo>
                <a:cubicBezTo>
                  <a:pt x="261" y="238"/>
                  <a:pt x="254" y="231"/>
                  <a:pt x="246" y="231"/>
                </a:cubicBezTo>
                <a:cubicBezTo>
                  <a:pt x="237" y="231"/>
                  <a:pt x="230" y="238"/>
                  <a:pt x="230" y="247"/>
                </a:cubicBezTo>
                <a:cubicBezTo>
                  <a:pt x="230" y="256"/>
                  <a:pt x="237" y="263"/>
                  <a:pt x="246" y="263"/>
                </a:cubicBezTo>
                <a:close/>
                <a:moveTo>
                  <a:pt x="207" y="263"/>
                </a:moveTo>
                <a:cubicBezTo>
                  <a:pt x="216" y="263"/>
                  <a:pt x="223" y="256"/>
                  <a:pt x="223" y="247"/>
                </a:cubicBezTo>
                <a:cubicBezTo>
                  <a:pt x="223" y="238"/>
                  <a:pt x="216" y="231"/>
                  <a:pt x="207" y="231"/>
                </a:cubicBezTo>
                <a:cubicBezTo>
                  <a:pt x="199" y="231"/>
                  <a:pt x="192" y="238"/>
                  <a:pt x="192" y="247"/>
                </a:cubicBezTo>
                <a:cubicBezTo>
                  <a:pt x="192" y="256"/>
                  <a:pt x="199" y="263"/>
                  <a:pt x="207" y="263"/>
                </a:cubicBezTo>
                <a:close/>
                <a:moveTo>
                  <a:pt x="169" y="263"/>
                </a:moveTo>
                <a:cubicBezTo>
                  <a:pt x="178" y="263"/>
                  <a:pt x="185" y="256"/>
                  <a:pt x="185" y="247"/>
                </a:cubicBezTo>
                <a:cubicBezTo>
                  <a:pt x="185" y="238"/>
                  <a:pt x="178" y="231"/>
                  <a:pt x="169" y="231"/>
                </a:cubicBezTo>
                <a:cubicBezTo>
                  <a:pt x="160" y="231"/>
                  <a:pt x="153" y="238"/>
                  <a:pt x="153" y="247"/>
                </a:cubicBezTo>
                <a:cubicBezTo>
                  <a:pt x="153" y="256"/>
                  <a:pt x="160" y="263"/>
                  <a:pt x="169" y="263"/>
                </a:cubicBezTo>
                <a:close/>
                <a:moveTo>
                  <a:pt x="131" y="263"/>
                </a:moveTo>
                <a:cubicBezTo>
                  <a:pt x="139" y="263"/>
                  <a:pt x="146" y="256"/>
                  <a:pt x="146" y="247"/>
                </a:cubicBezTo>
                <a:cubicBezTo>
                  <a:pt x="146" y="238"/>
                  <a:pt x="139" y="231"/>
                  <a:pt x="131" y="231"/>
                </a:cubicBezTo>
                <a:cubicBezTo>
                  <a:pt x="122" y="231"/>
                  <a:pt x="115" y="238"/>
                  <a:pt x="115" y="247"/>
                </a:cubicBezTo>
                <a:cubicBezTo>
                  <a:pt x="115" y="256"/>
                  <a:pt x="122" y="263"/>
                  <a:pt x="131" y="263"/>
                </a:cubicBezTo>
                <a:close/>
                <a:moveTo>
                  <a:pt x="92" y="263"/>
                </a:moveTo>
                <a:cubicBezTo>
                  <a:pt x="101" y="263"/>
                  <a:pt x="108" y="256"/>
                  <a:pt x="108" y="247"/>
                </a:cubicBezTo>
                <a:cubicBezTo>
                  <a:pt x="108" y="238"/>
                  <a:pt x="101" y="231"/>
                  <a:pt x="92" y="231"/>
                </a:cubicBezTo>
                <a:cubicBezTo>
                  <a:pt x="84" y="231"/>
                  <a:pt x="77" y="238"/>
                  <a:pt x="77" y="247"/>
                </a:cubicBezTo>
                <a:cubicBezTo>
                  <a:pt x="77" y="256"/>
                  <a:pt x="84" y="263"/>
                  <a:pt x="92" y="263"/>
                </a:cubicBezTo>
                <a:close/>
                <a:moveTo>
                  <a:pt x="54" y="263"/>
                </a:moveTo>
                <a:cubicBezTo>
                  <a:pt x="63" y="263"/>
                  <a:pt x="70" y="256"/>
                  <a:pt x="70" y="247"/>
                </a:cubicBezTo>
                <a:cubicBezTo>
                  <a:pt x="70" y="238"/>
                  <a:pt x="63" y="231"/>
                  <a:pt x="54" y="231"/>
                </a:cubicBezTo>
                <a:cubicBezTo>
                  <a:pt x="45" y="231"/>
                  <a:pt x="38" y="238"/>
                  <a:pt x="38" y="247"/>
                </a:cubicBezTo>
                <a:cubicBezTo>
                  <a:pt x="38" y="256"/>
                  <a:pt x="45" y="263"/>
                  <a:pt x="54" y="263"/>
                </a:cubicBezTo>
                <a:close/>
                <a:moveTo>
                  <a:pt x="16" y="263"/>
                </a:moveTo>
                <a:cubicBezTo>
                  <a:pt x="24" y="263"/>
                  <a:pt x="31" y="256"/>
                  <a:pt x="31" y="247"/>
                </a:cubicBezTo>
                <a:cubicBezTo>
                  <a:pt x="31" y="238"/>
                  <a:pt x="24" y="231"/>
                  <a:pt x="16" y="231"/>
                </a:cubicBezTo>
                <a:cubicBezTo>
                  <a:pt x="7" y="231"/>
                  <a:pt x="0" y="238"/>
                  <a:pt x="0" y="247"/>
                </a:cubicBezTo>
                <a:cubicBezTo>
                  <a:pt x="0" y="256"/>
                  <a:pt x="7" y="263"/>
                  <a:pt x="16" y="263"/>
                </a:cubicBezTo>
                <a:close/>
                <a:moveTo>
                  <a:pt x="744" y="224"/>
                </a:moveTo>
                <a:cubicBezTo>
                  <a:pt x="752" y="224"/>
                  <a:pt x="760" y="217"/>
                  <a:pt x="760" y="209"/>
                </a:cubicBezTo>
                <a:cubicBezTo>
                  <a:pt x="760" y="200"/>
                  <a:pt x="752" y="193"/>
                  <a:pt x="744" y="193"/>
                </a:cubicBezTo>
                <a:cubicBezTo>
                  <a:pt x="735" y="193"/>
                  <a:pt x="728" y="200"/>
                  <a:pt x="728" y="209"/>
                </a:cubicBezTo>
                <a:cubicBezTo>
                  <a:pt x="728" y="217"/>
                  <a:pt x="735" y="224"/>
                  <a:pt x="744" y="224"/>
                </a:cubicBezTo>
                <a:close/>
                <a:moveTo>
                  <a:pt x="667" y="224"/>
                </a:moveTo>
                <a:cubicBezTo>
                  <a:pt x="676" y="224"/>
                  <a:pt x="683" y="217"/>
                  <a:pt x="683" y="209"/>
                </a:cubicBezTo>
                <a:cubicBezTo>
                  <a:pt x="683" y="200"/>
                  <a:pt x="676" y="193"/>
                  <a:pt x="667" y="193"/>
                </a:cubicBezTo>
                <a:cubicBezTo>
                  <a:pt x="659" y="193"/>
                  <a:pt x="652" y="200"/>
                  <a:pt x="652" y="209"/>
                </a:cubicBezTo>
                <a:cubicBezTo>
                  <a:pt x="652" y="217"/>
                  <a:pt x="659" y="224"/>
                  <a:pt x="667" y="224"/>
                </a:cubicBezTo>
                <a:close/>
                <a:moveTo>
                  <a:pt x="552" y="224"/>
                </a:moveTo>
                <a:cubicBezTo>
                  <a:pt x="561" y="224"/>
                  <a:pt x="568" y="217"/>
                  <a:pt x="568" y="209"/>
                </a:cubicBezTo>
                <a:cubicBezTo>
                  <a:pt x="568" y="200"/>
                  <a:pt x="561" y="193"/>
                  <a:pt x="552" y="193"/>
                </a:cubicBezTo>
                <a:cubicBezTo>
                  <a:pt x="544" y="193"/>
                  <a:pt x="537" y="200"/>
                  <a:pt x="537" y="209"/>
                </a:cubicBezTo>
                <a:cubicBezTo>
                  <a:pt x="537" y="217"/>
                  <a:pt x="544" y="224"/>
                  <a:pt x="552" y="224"/>
                </a:cubicBezTo>
                <a:close/>
                <a:moveTo>
                  <a:pt x="476" y="224"/>
                </a:moveTo>
                <a:cubicBezTo>
                  <a:pt x="484" y="224"/>
                  <a:pt x="491" y="217"/>
                  <a:pt x="491" y="209"/>
                </a:cubicBezTo>
                <a:cubicBezTo>
                  <a:pt x="491" y="200"/>
                  <a:pt x="484" y="193"/>
                  <a:pt x="476" y="193"/>
                </a:cubicBezTo>
                <a:cubicBezTo>
                  <a:pt x="467" y="193"/>
                  <a:pt x="460" y="200"/>
                  <a:pt x="460" y="209"/>
                </a:cubicBezTo>
                <a:cubicBezTo>
                  <a:pt x="460" y="217"/>
                  <a:pt x="467" y="224"/>
                  <a:pt x="476" y="224"/>
                </a:cubicBezTo>
                <a:close/>
                <a:moveTo>
                  <a:pt x="361" y="224"/>
                </a:moveTo>
                <a:cubicBezTo>
                  <a:pt x="369" y="224"/>
                  <a:pt x="376" y="217"/>
                  <a:pt x="376" y="209"/>
                </a:cubicBezTo>
                <a:cubicBezTo>
                  <a:pt x="376" y="200"/>
                  <a:pt x="369" y="193"/>
                  <a:pt x="361" y="193"/>
                </a:cubicBezTo>
                <a:cubicBezTo>
                  <a:pt x="352" y="193"/>
                  <a:pt x="345" y="200"/>
                  <a:pt x="345" y="209"/>
                </a:cubicBezTo>
                <a:cubicBezTo>
                  <a:pt x="345" y="217"/>
                  <a:pt x="352" y="224"/>
                  <a:pt x="361" y="224"/>
                </a:cubicBezTo>
                <a:close/>
                <a:moveTo>
                  <a:pt x="322" y="224"/>
                </a:moveTo>
                <a:cubicBezTo>
                  <a:pt x="331" y="224"/>
                  <a:pt x="338" y="217"/>
                  <a:pt x="338" y="209"/>
                </a:cubicBezTo>
                <a:cubicBezTo>
                  <a:pt x="338" y="200"/>
                  <a:pt x="331" y="193"/>
                  <a:pt x="322" y="193"/>
                </a:cubicBezTo>
                <a:cubicBezTo>
                  <a:pt x="314" y="193"/>
                  <a:pt x="307" y="200"/>
                  <a:pt x="307" y="209"/>
                </a:cubicBezTo>
                <a:cubicBezTo>
                  <a:pt x="307" y="217"/>
                  <a:pt x="314" y="224"/>
                  <a:pt x="322" y="224"/>
                </a:cubicBezTo>
                <a:close/>
                <a:moveTo>
                  <a:pt x="207" y="224"/>
                </a:moveTo>
                <a:cubicBezTo>
                  <a:pt x="216" y="224"/>
                  <a:pt x="223" y="217"/>
                  <a:pt x="223" y="209"/>
                </a:cubicBezTo>
                <a:cubicBezTo>
                  <a:pt x="223" y="200"/>
                  <a:pt x="216" y="193"/>
                  <a:pt x="207" y="193"/>
                </a:cubicBezTo>
                <a:cubicBezTo>
                  <a:pt x="199" y="193"/>
                  <a:pt x="192" y="200"/>
                  <a:pt x="192" y="209"/>
                </a:cubicBezTo>
                <a:cubicBezTo>
                  <a:pt x="192" y="217"/>
                  <a:pt x="199" y="224"/>
                  <a:pt x="207" y="224"/>
                </a:cubicBezTo>
                <a:close/>
                <a:moveTo>
                  <a:pt x="169" y="224"/>
                </a:moveTo>
                <a:cubicBezTo>
                  <a:pt x="178" y="224"/>
                  <a:pt x="185" y="217"/>
                  <a:pt x="185" y="209"/>
                </a:cubicBezTo>
                <a:cubicBezTo>
                  <a:pt x="185" y="200"/>
                  <a:pt x="178" y="193"/>
                  <a:pt x="169" y="193"/>
                </a:cubicBezTo>
                <a:cubicBezTo>
                  <a:pt x="160" y="193"/>
                  <a:pt x="153" y="200"/>
                  <a:pt x="153" y="209"/>
                </a:cubicBezTo>
                <a:cubicBezTo>
                  <a:pt x="153" y="217"/>
                  <a:pt x="160" y="224"/>
                  <a:pt x="169" y="224"/>
                </a:cubicBezTo>
                <a:close/>
                <a:moveTo>
                  <a:pt x="92" y="224"/>
                </a:moveTo>
                <a:cubicBezTo>
                  <a:pt x="101" y="224"/>
                  <a:pt x="108" y="217"/>
                  <a:pt x="108" y="209"/>
                </a:cubicBezTo>
                <a:cubicBezTo>
                  <a:pt x="108" y="200"/>
                  <a:pt x="101" y="193"/>
                  <a:pt x="92" y="193"/>
                </a:cubicBezTo>
                <a:cubicBezTo>
                  <a:pt x="84" y="193"/>
                  <a:pt x="77" y="200"/>
                  <a:pt x="77" y="209"/>
                </a:cubicBezTo>
                <a:cubicBezTo>
                  <a:pt x="77" y="217"/>
                  <a:pt x="84" y="224"/>
                  <a:pt x="92" y="224"/>
                </a:cubicBezTo>
                <a:close/>
                <a:moveTo>
                  <a:pt x="54" y="224"/>
                </a:moveTo>
                <a:cubicBezTo>
                  <a:pt x="63" y="224"/>
                  <a:pt x="70" y="217"/>
                  <a:pt x="70" y="209"/>
                </a:cubicBezTo>
                <a:cubicBezTo>
                  <a:pt x="70" y="200"/>
                  <a:pt x="63" y="193"/>
                  <a:pt x="54" y="193"/>
                </a:cubicBezTo>
                <a:cubicBezTo>
                  <a:pt x="45" y="193"/>
                  <a:pt x="38" y="200"/>
                  <a:pt x="38" y="209"/>
                </a:cubicBezTo>
                <a:cubicBezTo>
                  <a:pt x="38" y="217"/>
                  <a:pt x="45" y="224"/>
                  <a:pt x="54" y="224"/>
                </a:cubicBezTo>
                <a:close/>
                <a:moveTo>
                  <a:pt x="16" y="224"/>
                </a:moveTo>
                <a:cubicBezTo>
                  <a:pt x="24" y="224"/>
                  <a:pt x="31" y="217"/>
                  <a:pt x="31" y="209"/>
                </a:cubicBezTo>
                <a:cubicBezTo>
                  <a:pt x="31" y="200"/>
                  <a:pt x="24" y="193"/>
                  <a:pt x="16" y="193"/>
                </a:cubicBezTo>
                <a:cubicBezTo>
                  <a:pt x="7" y="193"/>
                  <a:pt x="0" y="200"/>
                  <a:pt x="0" y="209"/>
                </a:cubicBezTo>
                <a:cubicBezTo>
                  <a:pt x="0" y="217"/>
                  <a:pt x="7" y="224"/>
                  <a:pt x="16" y="224"/>
                </a:cubicBezTo>
                <a:close/>
                <a:moveTo>
                  <a:pt x="897" y="186"/>
                </a:moveTo>
                <a:cubicBezTo>
                  <a:pt x="906" y="186"/>
                  <a:pt x="913" y="179"/>
                  <a:pt x="913" y="170"/>
                </a:cubicBezTo>
                <a:cubicBezTo>
                  <a:pt x="913" y="161"/>
                  <a:pt x="906" y="154"/>
                  <a:pt x="897" y="154"/>
                </a:cubicBezTo>
                <a:cubicBezTo>
                  <a:pt x="888" y="154"/>
                  <a:pt x="881" y="161"/>
                  <a:pt x="881" y="170"/>
                </a:cubicBezTo>
                <a:cubicBezTo>
                  <a:pt x="881" y="179"/>
                  <a:pt x="888" y="186"/>
                  <a:pt x="897" y="186"/>
                </a:cubicBezTo>
                <a:close/>
                <a:moveTo>
                  <a:pt x="629" y="186"/>
                </a:moveTo>
                <a:cubicBezTo>
                  <a:pt x="638" y="186"/>
                  <a:pt x="645" y="179"/>
                  <a:pt x="645" y="170"/>
                </a:cubicBezTo>
                <a:cubicBezTo>
                  <a:pt x="645" y="161"/>
                  <a:pt x="638" y="154"/>
                  <a:pt x="629" y="154"/>
                </a:cubicBezTo>
                <a:cubicBezTo>
                  <a:pt x="620" y="154"/>
                  <a:pt x="613" y="161"/>
                  <a:pt x="613" y="170"/>
                </a:cubicBezTo>
                <a:cubicBezTo>
                  <a:pt x="613" y="179"/>
                  <a:pt x="620" y="186"/>
                  <a:pt x="629" y="186"/>
                </a:cubicBezTo>
                <a:close/>
                <a:moveTo>
                  <a:pt x="437" y="186"/>
                </a:moveTo>
                <a:cubicBezTo>
                  <a:pt x="446" y="186"/>
                  <a:pt x="453" y="179"/>
                  <a:pt x="453" y="170"/>
                </a:cubicBezTo>
                <a:cubicBezTo>
                  <a:pt x="453" y="161"/>
                  <a:pt x="446" y="154"/>
                  <a:pt x="437" y="154"/>
                </a:cubicBezTo>
                <a:cubicBezTo>
                  <a:pt x="429" y="154"/>
                  <a:pt x="422" y="161"/>
                  <a:pt x="422" y="170"/>
                </a:cubicBezTo>
                <a:cubicBezTo>
                  <a:pt x="422" y="179"/>
                  <a:pt x="429" y="186"/>
                  <a:pt x="437" y="186"/>
                </a:cubicBezTo>
                <a:close/>
                <a:moveTo>
                  <a:pt x="361" y="186"/>
                </a:moveTo>
                <a:cubicBezTo>
                  <a:pt x="369" y="186"/>
                  <a:pt x="376" y="179"/>
                  <a:pt x="376" y="170"/>
                </a:cubicBezTo>
                <a:cubicBezTo>
                  <a:pt x="376" y="161"/>
                  <a:pt x="369" y="154"/>
                  <a:pt x="361" y="154"/>
                </a:cubicBezTo>
                <a:cubicBezTo>
                  <a:pt x="352" y="154"/>
                  <a:pt x="345" y="161"/>
                  <a:pt x="345" y="170"/>
                </a:cubicBezTo>
                <a:cubicBezTo>
                  <a:pt x="345" y="179"/>
                  <a:pt x="352" y="186"/>
                  <a:pt x="361" y="186"/>
                </a:cubicBezTo>
                <a:close/>
                <a:moveTo>
                  <a:pt x="246" y="186"/>
                </a:moveTo>
                <a:cubicBezTo>
                  <a:pt x="254" y="186"/>
                  <a:pt x="261" y="179"/>
                  <a:pt x="261" y="170"/>
                </a:cubicBezTo>
                <a:cubicBezTo>
                  <a:pt x="261" y="161"/>
                  <a:pt x="254" y="154"/>
                  <a:pt x="246" y="154"/>
                </a:cubicBezTo>
                <a:cubicBezTo>
                  <a:pt x="237" y="154"/>
                  <a:pt x="230" y="161"/>
                  <a:pt x="230" y="170"/>
                </a:cubicBezTo>
                <a:cubicBezTo>
                  <a:pt x="230" y="179"/>
                  <a:pt x="237" y="186"/>
                  <a:pt x="246" y="186"/>
                </a:cubicBezTo>
                <a:close/>
                <a:moveTo>
                  <a:pt x="207" y="186"/>
                </a:moveTo>
                <a:cubicBezTo>
                  <a:pt x="216" y="186"/>
                  <a:pt x="223" y="179"/>
                  <a:pt x="223" y="170"/>
                </a:cubicBezTo>
                <a:cubicBezTo>
                  <a:pt x="223" y="161"/>
                  <a:pt x="216" y="154"/>
                  <a:pt x="207" y="154"/>
                </a:cubicBezTo>
                <a:cubicBezTo>
                  <a:pt x="199" y="154"/>
                  <a:pt x="192" y="161"/>
                  <a:pt x="192" y="170"/>
                </a:cubicBezTo>
                <a:cubicBezTo>
                  <a:pt x="192" y="179"/>
                  <a:pt x="199" y="186"/>
                  <a:pt x="207" y="186"/>
                </a:cubicBezTo>
                <a:close/>
                <a:moveTo>
                  <a:pt x="131" y="186"/>
                </a:moveTo>
                <a:cubicBezTo>
                  <a:pt x="139" y="186"/>
                  <a:pt x="146" y="179"/>
                  <a:pt x="146" y="170"/>
                </a:cubicBezTo>
                <a:cubicBezTo>
                  <a:pt x="146" y="161"/>
                  <a:pt x="139" y="154"/>
                  <a:pt x="131" y="154"/>
                </a:cubicBezTo>
                <a:cubicBezTo>
                  <a:pt x="122" y="154"/>
                  <a:pt x="115" y="161"/>
                  <a:pt x="115" y="170"/>
                </a:cubicBezTo>
                <a:cubicBezTo>
                  <a:pt x="115" y="179"/>
                  <a:pt x="122" y="186"/>
                  <a:pt x="131" y="186"/>
                </a:cubicBezTo>
                <a:close/>
                <a:moveTo>
                  <a:pt x="92" y="186"/>
                </a:moveTo>
                <a:cubicBezTo>
                  <a:pt x="101" y="186"/>
                  <a:pt x="108" y="179"/>
                  <a:pt x="108" y="170"/>
                </a:cubicBezTo>
                <a:cubicBezTo>
                  <a:pt x="108" y="161"/>
                  <a:pt x="101" y="154"/>
                  <a:pt x="92" y="154"/>
                </a:cubicBezTo>
                <a:cubicBezTo>
                  <a:pt x="84" y="154"/>
                  <a:pt x="77" y="161"/>
                  <a:pt x="77" y="170"/>
                </a:cubicBezTo>
                <a:cubicBezTo>
                  <a:pt x="77" y="179"/>
                  <a:pt x="84" y="186"/>
                  <a:pt x="92" y="186"/>
                </a:cubicBezTo>
                <a:close/>
                <a:moveTo>
                  <a:pt x="54" y="186"/>
                </a:moveTo>
                <a:cubicBezTo>
                  <a:pt x="63" y="186"/>
                  <a:pt x="70" y="179"/>
                  <a:pt x="70" y="170"/>
                </a:cubicBezTo>
                <a:cubicBezTo>
                  <a:pt x="70" y="161"/>
                  <a:pt x="63" y="154"/>
                  <a:pt x="54" y="154"/>
                </a:cubicBezTo>
                <a:cubicBezTo>
                  <a:pt x="45" y="154"/>
                  <a:pt x="38" y="161"/>
                  <a:pt x="38" y="170"/>
                </a:cubicBezTo>
                <a:cubicBezTo>
                  <a:pt x="38" y="179"/>
                  <a:pt x="45" y="186"/>
                  <a:pt x="54" y="186"/>
                </a:cubicBezTo>
                <a:close/>
                <a:moveTo>
                  <a:pt x="16" y="186"/>
                </a:moveTo>
                <a:cubicBezTo>
                  <a:pt x="24" y="186"/>
                  <a:pt x="31" y="179"/>
                  <a:pt x="31" y="170"/>
                </a:cubicBezTo>
                <a:cubicBezTo>
                  <a:pt x="31" y="161"/>
                  <a:pt x="24" y="154"/>
                  <a:pt x="16" y="154"/>
                </a:cubicBezTo>
                <a:cubicBezTo>
                  <a:pt x="7" y="154"/>
                  <a:pt x="0" y="161"/>
                  <a:pt x="0" y="170"/>
                </a:cubicBezTo>
                <a:cubicBezTo>
                  <a:pt x="0" y="179"/>
                  <a:pt x="7" y="186"/>
                  <a:pt x="16" y="186"/>
                </a:cubicBezTo>
                <a:close/>
                <a:moveTo>
                  <a:pt x="820" y="147"/>
                </a:moveTo>
                <a:cubicBezTo>
                  <a:pt x="829" y="147"/>
                  <a:pt x="836" y="140"/>
                  <a:pt x="836" y="131"/>
                </a:cubicBezTo>
                <a:cubicBezTo>
                  <a:pt x="836" y="123"/>
                  <a:pt x="829" y="116"/>
                  <a:pt x="820" y="116"/>
                </a:cubicBezTo>
                <a:cubicBezTo>
                  <a:pt x="812" y="116"/>
                  <a:pt x="805" y="123"/>
                  <a:pt x="805" y="131"/>
                </a:cubicBezTo>
                <a:cubicBezTo>
                  <a:pt x="805" y="140"/>
                  <a:pt x="812" y="147"/>
                  <a:pt x="820" y="147"/>
                </a:cubicBezTo>
                <a:close/>
                <a:moveTo>
                  <a:pt x="552" y="147"/>
                </a:moveTo>
                <a:cubicBezTo>
                  <a:pt x="561" y="147"/>
                  <a:pt x="568" y="140"/>
                  <a:pt x="568" y="131"/>
                </a:cubicBezTo>
                <a:cubicBezTo>
                  <a:pt x="568" y="123"/>
                  <a:pt x="561" y="116"/>
                  <a:pt x="552" y="116"/>
                </a:cubicBezTo>
                <a:cubicBezTo>
                  <a:pt x="544" y="116"/>
                  <a:pt x="537" y="123"/>
                  <a:pt x="537" y="131"/>
                </a:cubicBezTo>
                <a:cubicBezTo>
                  <a:pt x="537" y="140"/>
                  <a:pt x="544" y="147"/>
                  <a:pt x="552" y="147"/>
                </a:cubicBezTo>
                <a:close/>
                <a:moveTo>
                  <a:pt x="476" y="147"/>
                </a:moveTo>
                <a:cubicBezTo>
                  <a:pt x="484" y="147"/>
                  <a:pt x="491" y="140"/>
                  <a:pt x="491" y="131"/>
                </a:cubicBezTo>
                <a:cubicBezTo>
                  <a:pt x="491" y="123"/>
                  <a:pt x="484" y="116"/>
                  <a:pt x="476" y="116"/>
                </a:cubicBezTo>
                <a:cubicBezTo>
                  <a:pt x="467" y="116"/>
                  <a:pt x="460" y="123"/>
                  <a:pt x="460" y="131"/>
                </a:cubicBezTo>
                <a:cubicBezTo>
                  <a:pt x="460" y="140"/>
                  <a:pt x="467" y="147"/>
                  <a:pt x="476" y="147"/>
                </a:cubicBezTo>
                <a:close/>
                <a:moveTo>
                  <a:pt x="399" y="147"/>
                </a:moveTo>
                <a:cubicBezTo>
                  <a:pt x="408" y="147"/>
                  <a:pt x="415" y="140"/>
                  <a:pt x="415" y="131"/>
                </a:cubicBezTo>
                <a:cubicBezTo>
                  <a:pt x="415" y="123"/>
                  <a:pt x="408" y="116"/>
                  <a:pt x="399" y="116"/>
                </a:cubicBezTo>
                <a:cubicBezTo>
                  <a:pt x="390" y="116"/>
                  <a:pt x="383" y="123"/>
                  <a:pt x="383" y="131"/>
                </a:cubicBezTo>
                <a:cubicBezTo>
                  <a:pt x="383" y="140"/>
                  <a:pt x="390" y="147"/>
                  <a:pt x="399" y="147"/>
                </a:cubicBezTo>
                <a:close/>
                <a:moveTo>
                  <a:pt x="322" y="147"/>
                </a:moveTo>
                <a:cubicBezTo>
                  <a:pt x="331" y="147"/>
                  <a:pt x="338" y="140"/>
                  <a:pt x="338" y="131"/>
                </a:cubicBezTo>
                <a:cubicBezTo>
                  <a:pt x="338" y="123"/>
                  <a:pt x="331" y="116"/>
                  <a:pt x="322" y="116"/>
                </a:cubicBezTo>
                <a:cubicBezTo>
                  <a:pt x="314" y="116"/>
                  <a:pt x="307" y="123"/>
                  <a:pt x="307" y="131"/>
                </a:cubicBezTo>
                <a:cubicBezTo>
                  <a:pt x="307" y="140"/>
                  <a:pt x="314" y="147"/>
                  <a:pt x="322" y="147"/>
                </a:cubicBezTo>
                <a:close/>
                <a:moveTo>
                  <a:pt x="284" y="147"/>
                </a:moveTo>
                <a:cubicBezTo>
                  <a:pt x="293" y="147"/>
                  <a:pt x="300" y="140"/>
                  <a:pt x="300" y="131"/>
                </a:cubicBezTo>
                <a:cubicBezTo>
                  <a:pt x="300" y="123"/>
                  <a:pt x="293" y="116"/>
                  <a:pt x="284" y="116"/>
                </a:cubicBezTo>
                <a:cubicBezTo>
                  <a:pt x="275" y="116"/>
                  <a:pt x="268" y="123"/>
                  <a:pt x="268" y="131"/>
                </a:cubicBezTo>
                <a:cubicBezTo>
                  <a:pt x="268" y="140"/>
                  <a:pt x="275" y="147"/>
                  <a:pt x="284" y="147"/>
                </a:cubicBezTo>
                <a:close/>
                <a:moveTo>
                  <a:pt x="246" y="147"/>
                </a:moveTo>
                <a:cubicBezTo>
                  <a:pt x="254" y="147"/>
                  <a:pt x="261" y="140"/>
                  <a:pt x="261" y="131"/>
                </a:cubicBezTo>
                <a:cubicBezTo>
                  <a:pt x="261" y="123"/>
                  <a:pt x="254" y="116"/>
                  <a:pt x="246" y="116"/>
                </a:cubicBezTo>
                <a:cubicBezTo>
                  <a:pt x="237" y="116"/>
                  <a:pt x="230" y="123"/>
                  <a:pt x="230" y="131"/>
                </a:cubicBezTo>
                <a:cubicBezTo>
                  <a:pt x="230" y="140"/>
                  <a:pt x="237" y="147"/>
                  <a:pt x="246" y="147"/>
                </a:cubicBezTo>
                <a:close/>
                <a:moveTo>
                  <a:pt x="207" y="147"/>
                </a:moveTo>
                <a:cubicBezTo>
                  <a:pt x="216" y="147"/>
                  <a:pt x="223" y="140"/>
                  <a:pt x="223" y="131"/>
                </a:cubicBezTo>
                <a:cubicBezTo>
                  <a:pt x="223" y="123"/>
                  <a:pt x="216" y="116"/>
                  <a:pt x="207" y="116"/>
                </a:cubicBezTo>
                <a:cubicBezTo>
                  <a:pt x="199" y="116"/>
                  <a:pt x="192" y="123"/>
                  <a:pt x="192" y="131"/>
                </a:cubicBezTo>
                <a:cubicBezTo>
                  <a:pt x="192" y="140"/>
                  <a:pt x="199" y="147"/>
                  <a:pt x="207" y="147"/>
                </a:cubicBezTo>
                <a:close/>
                <a:moveTo>
                  <a:pt x="169" y="147"/>
                </a:moveTo>
                <a:cubicBezTo>
                  <a:pt x="178" y="147"/>
                  <a:pt x="185" y="140"/>
                  <a:pt x="185" y="131"/>
                </a:cubicBezTo>
                <a:cubicBezTo>
                  <a:pt x="185" y="123"/>
                  <a:pt x="178" y="116"/>
                  <a:pt x="169" y="116"/>
                </a:cubicBezTo>
                <a:cubicBezTo>
                  <a:pt x="160" y="116"/>
                  <a:pt x="153" y="123"/>
                  <a:pt x="153" y="131"/>
                </a:cubicBezTo>
                <a:cubicBezTo>
                  <a:pt x="153" y="140"/>
                  <a:pt x="160" y="147"/>
                  <a:pt x="169" y="147"/>
                </a:cubicBezTo>
                <a:close/>
                <a:moveTo>
                  <a:pt x="131" y="147"/>
                </a:moveTo>
                <a:cubicBezTo>
                  <a:pt x="139" y="147"/>
                  <a:pt x="146" y="140"/>
                  <a:pt x="146" y="131"/>
                </a:cubicBezTo>
                <a:cubicBezTo>
                  <a:pt x="146" y="123"/>
                  <a:pt x="139" y="116"/>
                  <a:pt x="131" y="116"/>
                </a:cubicBezTo>
                <a:cubicBezTo>
                  <a:pt x="122" y="116"/>
                  <a:pt x="115" y="123"/>
                  <a:pt x="115" y="131"/>
                </a:cubicBezTo>
                <a:cubicBezTo>
                  <a:pt x="115" y="140"/>
                  <a:pt x="122" y="147"/>
                  <a:pt x="131" y="147"/>
                </a:cubicBezTo>
                <a:close/>
                <a:moveTo>
                  <a:pt x="92" y="147"/>
                </a:moveTo>
                <a:cubicBezTo>
                  <a:pt x="101" y="147"/>
                  <a:pt x="108" y="140"/>
                  <a:pt x="108" y="131"/>
                </a:cubicBezTo>
                <a:cubicBezTo>
                  <a:pt x="108" y="123"/>
                  <a:pt x="101" y="116"/>
                  <a:pt x="92" y="116"/>
                </a:cubicBezTo>
                <a:cubicBezTo>
                  <a:pt x="84" y="116"/>
                  <a:pt x="77" y="123"/>
                  <a:pt x="77" y="131"/>
                </a:cubicBezTo>
                <a:cubicBezTo>
                  <a:pt x="77" y="140"/>
                  <a:pt x="84" y="147"/>
                  <a:pt x="92" y="147"/>
                </a:cubicBezTo>
                <a:close/>
                <a:moveTo>
                  <a:pt x="54" y="147"/>
                </a:moveTo>
                <a:cubicBezTo>
                  <a:pt x="63" y="147"/>
                  <a:pt x="70" y="140"/>
                  <a:pt x="70" y="131"/>
                </a:cubicBezTo>
                <a:cubicBezTo>
                  <a:pt x="70" y="123"/>
                  <a:pt x="63" y="116"/>
                  <a:pt x="54" y="116"/>
                </a:cubicBezTo>
                <a:cubicBezTo>
                  <a:pt x="45" y="116"/>
                  <a:pt x="38" y="123"/>
                  <a:pt x="38" y="131"/>
                </a:cubicBezTo>
                <a:cubicBezTo>
                  <a:pt x="38" y="140"/>
                  <a:pt x="45" y="147"/>
                  <a:pt x="54" y="147"/>
                </a:cubicBezTo>
                <a:close/>
                <a:moveTo>
                  <a:pt x="16" y="147"/>
                </a:moveTo>
                <a:cubicBezTo>
                  <a:pt x="24" y="147"/>
                  <a:pt x="31" y="140"/>
                  <a:pt x="31" y="131"/>
                </a:cubicBezTo>
                <a:cubicBezTo>
                  <a:pt x="31" y="123"/>
                  <a:pt x="24" y="116"/>
                  <a:pt x="16" y="116"/>
                </a:cubicBezTo>
                <a:cubicBezTo>
                  <a:pt x="7" y="116"/>
                  <a:pt x="0" y="123"/>
                  <a:pt x="0" y="131"/>
                </a:cubicBezTo>
                <a:cubicBezTo>
                  <a:pt x="0" y="140"/>
                  <a:pt x="7" y="147"/>
                  <a:pt x="16" y="147"/>
                </a:cubicBezTo>
                <a:close/>
                <a:moveTo>
                  <a:pt x="782" y="108"/>
                </a:moveTo>
                <a:cubicBezTo>
                  <a:pt x="791" y="108"/>
                  <a:pt x="798" y="101"/>
                  <a:pt x="798" y="93"/>
                </a:cubicBezTo>
                <a:cubicBezTo>
                  <a:pt x="798" y="84"/>
                  <a:pt x="791" y="77"/>
                  <a:pt x="782" y="77"/>
                </a:cubicBezTo>
                <a:cubicBezTo>
                  <a:pt x="774" y="77"/>
                  <a:pt x="766" y="84"/>
                  <a:pt x="766" y="93"/>
                </a:cubicBezTo>
                <a:cubicBezTo>
                  <a:pt x="766" y="101"/>
                  <a:pt x="774" y="108"/>
                  <a:pt x="782" y="108"/>
                </a:cubicBezTo>
                <a:close/>
                <a:moveTo>
                  <a:pt x="667" y="108"/>
                </a:moveTo>
                <a:cubicBezTo>
                  <a:pt x="676" y="108"/>
                  <a:pt x="683" y="101"/>
                  <a:pt x="683" y="93"/>
                </a:cubicBezTo>
                <a:cubicBezTo>
                  <a:pt x="683" y="84"/>
                  <a:pt x="676" y="77"/>
                  <a:pt x="667" y="77"/>
                </a:cubicBezTo>
                <a:cubicBezTo>
                  <a:pt x="659" y="77"/>
                  <a:pt x="652" y="84"/>
                  <a:pt x="652" y="93"/>
                </a:cubicBezTo>
                <a:cubicBezTo>
                  <a:pt x="652" y="101"/>
                  <a:pt x="659" y="108"/>
                  <a:pt x="667" y="108"/>
                </a:cubicBezTo>
                <a:close/>
                <a:moveTo>
                  <a:pt x="514" y="108"/>
                </a:moveTo>
                <a:cubicBezTo>
                  <a:pt x="523" y="108"/>
                  <a:pt x="530" y="101"/>
                  <a:pt x="530" y="93"/>
                </a:cubicBezTo>
                <a:cubicBezTo>
                  <a:pt x="530" y="84"/>
                  <a:pt x="523" y="77"/>
                  <a:pt x="514" y="77"/>
                </a:cubicBezTo>
                <a:cubicBezTo>
                  <a:pt x="505" y="77"/>
                  <a:pt x="498" y="84"/>
                  <a:pt x="498" y="93"/>
                </a:cubicBezTo>
                <a:cubicBezTo>
                  <a:pt x="498" y="101"/>
                  <a:pt x="505" y="108"/>
                  <a:pt x="514" y="108"/>
                </a:cubicBezTo>
                <a:close/>
                <a:moveTo>
                  <a:pt x="437" y="108"/>
                </a:moveTo>
                <a:cubicBezTo>
                  <a:pt x="446" y="108"/>
                  <a:pt x="453" y="101"/>
                  <a:pt x="453" y="93"/>
                </a:cubicBezTo>
                <a:cubicBezTo>
                  <a:pt x="453" y="84"/>
                  <a:pt x="446" y="77"/>
                  <a:pt x="437" y="77"/>
                </a:cubicBezTo>
                <a:cubicBezTo>
                  <a:pt x="429" y="77"/>
                  <a:pt x="422" y="84"/>
                  <a:pt x="422" y="93"/>
                </a:cubicBezTo>
                <a:cubicBezTo>
                  <a:pt x="422" y="101"/>
                  <a:pt x="429" y="108"/>
                  <a:pt x="437" y="108"/>
                </a:cubicBezTo>
                <a:close/>
                <a:moveTo>
                  <a:pt x="361" y="108"/>
                </a:moveTo>
                <a:cubicBezTo>
                  <a:pt x="369" y="108"/>
                  <a:pt x="376" y="101"/>
                  <a:pt x="376" y="93"/>
                </a:cubicBezTo>
                <a:cubicBezTo>
                  <a:pt x="376" y="84"/>
                  <a:pt x="369" y="77"/>
                  <a:pt x="361" y="77"/>
                </a:cubicBezTo>
                <a:cubicBezTo>
                  <a:pt x="352" y="77"/>
                  <a:pt x="345" y="84"/>
                  <a:pt x="345" y="93"/>
                </a:cubicBezTo>
                <a:cubicBezTo>
                  <a:pt x="345" y="101"/>
                  <a:pt x="352" y="108"/>
                  <a:pt x="361" y="108"/>
                </a:cubicBezTo>
                <a:close/>
                <a:moveTo>
                  <a:pt x="284" y="108"/>
                </a:moveTo>
                <a:cubicBezTo>
                  <a:pt x="293" y="108"/>
                  <a:pt x="300" y="101"/>
                  <a:pt x="300" y="93"/>
                </a:cubicBezTo>
                <a:cubicBezTo>
                  <a:pt x="300" y="84"/>
                  <a:pt x="293" y="77"/>
                  <a:pt x="284" y="77"/>
                </a:cubicBezTo>
                <a:cubicBezTo>
                  <a:pt x="275" y="77"/>
                  <a:pt x="268" y="84"/>
                  <a:pt x="268" y="93"/>
                </a:cubicBezTo>
                <a:cubicBezTo>
                  <a:pt x="268" y="101"/>
                  <a:pt x="275" y="108"/>
                  <a:pt x="284" y="108"/>
                </a:cubicBezTo>
                <a:close/>
                <a:moveTo>
                  <a:pt x="169" y="108"/>
                </a:moveTo>
                <a:cubicBezTo>
                  <a:pt x="178" y="108"/>
                  <a:pt x="185" y="101"/>
                  <a:pt x="185" y="93"/>
                </a:cubicBezTo>
                <a:cubicBezTo>
                  <a:pt x="185" y="84"/>
                  <a:pt x="178" y="77"/>
                  <a:pt x="169" y="77"/>
                </a:cubicBezTo>
                <a:cubicBezTo>
                  <a:pt x="160" y="77"/>
                  <a:pt x="153" y="84"/>
                  <a:pt x="153" y="93"/>
                </a:cubicBezTo>
                <a:cubicBezTo>
                  <a:pt x="153" y="101"/>
                  <a:pt x="160" y="108"/>
                  <a:pt x="169" y="108"/>
                </a:cubicBezTo>
                <a:close/>
                <a:moveTo>
                  <a:pt x="131" y="108"/>
                </a:moveTo>
                <a:cubicBezTo>
                  <a:pt x="139" y="108"/>
                  <a:pt x="146" y="101"/>
                  <a:pt x="146" y="93"/>
                </a:cubicBezTo>
                <a:cubicBezTo>
                  <a:pt x="146" y="84"/>
                  <a:pt x="139" y="77"/>
                  <a:pt x="131" y="77"/>
                </a:cubicBezTo>
                <a:cubicBezTo>
                  <a:pt x="122" y="77"/>
                  <a:pt x="115" y="84"/>
                  <a:pt x="115" y="93"/>
                </a:cubicBezTo>
                <a:cubicBezTo>
                  <a:pt x="115" y="101"/>
                  <a:pt x="122" y="108"/>
                  <a:pt x="131" y="108"/>
                </a:cubicBezTo>
                <a:close/>
                <a:moveTo>
                  <a:pt x="92" y="108"/>
                </a:moveTo>
                <a:cubicBezTo>
                  <a:pt x="101" y="108"/>
                  <a:pt x="108" y="101"/>
                  <a:pt x="108" y="93"/>
                </a:cubicBezTo>
                <a:cubicBezTo>
                  <a:pt x="108" y="84"/>
                  <a:pt x="101" y="77"/>
                  <a:pt x="92" y="77"/>
                </a:cubicBezTo>
                <a:cubicBezTo>
                  <a:pt x="84" y="77"/>
                  <a:pt x="77" y="84"/>
                  <a:pt x="77" y="93"/>
                </a:cubicBezTo>
                <a:cubicBezTo>
                  <a:pt x="77" y="101"/>
                  <a:pt x="84" y="108"/>
                  <a:pt x="92" y="108"/>
                </a:cubicBezTo>
                <a:close/>
                <a:moveTo>
                  <a:pt x="54" y="108"/>
                </a:moveTo>
                <a:cubicBezTo>
                  <a:pt x="63" y="108"/>
                  <a:pt x="70" y="101"/>
                  <a:pt x="70" y="93"/>
                </a:cubicBezTo>
                <a:cubicBezTo>
                  <a:pt x="70" y="84"/>
                  <a:pt x="63" y="77"/>
                  <a:pt x="54" y="77"/>
                </a:cubicBezTo>
                <a:cubicBezTo>
                  <a:pt x="45" y="77"/>
                  <a:pt x="38" y="84"/>
                  <a:pt x="38" y="93"/>
                </a:cubicBezTo>
                <a:cubicBezTo>
                  <a:pt x="38" y="101"/>
                  <a:pt x="45" y="108"/>
                  <a:pt x="54" y="108"/>
                </a:cubicBezTo>
                <a:close/>
                <a:moveTo>
                  <a:pt x="16" y="108"/>
                </a:moveTo>
                <a:cubicBezTo>
                  <a:pt x="24" y="108"/>
                  <a:pt x="31" y="101"/>
                  <a:pt x="31" y="93"/>
                </a:cubicBezTo>
                <a:cubicBezTo>
                  <a:pt x="31" y="84"/>
                  <a:pt x="24" y="77"/>
                  <a:pt x="16" y="77"/>
                </a:cubicBezTo>
                <a:cubicBezTo>
                  <a:pt x="7" y="77"/>
                  <a:pt x="0" y="84"/>
                  <a:pt x="0" y="93"/>
                </a:cubicBezTo>
                <a:cubicBezTo>
                  <a:pt x="0" y="101"/>
                  <a:pt x="7" y="108"/>
                  <a:pt x="16" y="108"/>
                </a:cubicBezTo>
                <a:close/>
                <a:moveTo>
                  <a:pt x="706" y="70"/>
                </a:moveTo>
                <a:cubicBezTo>
                  <a:pt x="714" y="70"/>
                  <a:pt x="721" y="63"/>
                  <a:pt x="721" y="54"/>
                </a:cubicBezTo>
                <a:cubicBezTo>
                  <a:pt x="721" y="45"/>
                  <a:pt x="714" y="38"/>
                  <a:pt x="706" y="38"/>
                </a:cubicBezTo>
                <a:cubicBezTo>
                  <a:pt x="697" y="38"/>
                  <a:pt x="690" y="45"/>
                  <a:pt x="690" y="54"/>
                </a:cubicBezTo>
                <a:cubicBezTo>
                  <a:pt x="690" y="63"/>
                  <a:pt x="697" y="70"/>
                  <a:pt x="706" y="70"/>
                </a:cubicBezTo>
                <a:close/>
                <a:moveTo>
                  <a:pt x="591" y="70"/>
                </a:moveTo>
                <a:cubicBezTo>
                  <a:pt x="599" y="70"/>
                  <a:pt x="606" y="63"/>
                  <a:pt x="606" y="54"/>
                </a:cubicBezTo>
                <a:cubicBezTo>
                  <a:pt x="606" y="45"/>
                  <a:pt x="599" y="38"/>
                  <a:pt x="591" y="38"/>
                </a:cubicBezTo>
                <a:cubicBezTo>
                  <a:pt x="582" y="38"/>
                  <a:pt x="575" y="45"/>
                  <a:pt x="575" y="54"/>
                </a:cubicBezTo>
                <a:cubicBezTo>
                  <a:pt x="575" y="63"/>
                  <a:pt x="582" y="70"/>
                  <a:pt x="591" y="70"/>
                </a:cubicBezTo>
                <a:close/>
                <a:moveTo>
                  <a:pt x="514" y="70"/>
                </a:moveTo>
                <a:cubicBezTo>
                  <a:pt x="523" y="70"/>
                  <a:pt x="530" y="63"/>
                  <a:pt x="530" y="54"/>
                </a:cubicBezTo>
                <a:cubicBezTo>
                  <a:pt x="530" y="45"/>
                  <a:pt x="523" y="38"/>
                  <a:pt x="514" y="38"/>
                </a:cubicBezTo>
                <a:cubicBezTo>
                  <a:pt x="505" y="38"/>
                  <a:pt x="498" y="45"/>
                  <a:pt x="498" y="54"/>
                </a:cubicBezTo>
                <a:cubicBezTo>
                  <a:pt x="498" y="63"/>
                  <a:pt x="505" y="70"/>
                  <a:pt x="514" y="70"/>
                </a:cubicBezTo>
                <a:close/>
                <a:moveTo>
                  <a:pt x="437" y="70"/>
                </a:moveTo>
                <a:cubicBezTo>
                  <a:pt x="446" y="70"/>
                  <a:pt x="453" y="63"/>
                  <a:pt x="453" y="54"/>
                </a:cubicBezTo>
                <a:cubicBezTo>
                  <a:pt x="453" y="45"/>
                  <a:pt x="446" y="38"/>
                  <a:pt x="437" y="38"/>
                </a:cubicBezTo>
                <a:cubicBezTo>
                  <a:pt x="429" y="38"/>
                  <a:pt x="422" y="45"/>
                  <a:pt x="422" y="54"/>
                </a:cubicBezTo>
                <a:cubicBezTo>
                  <a:pt x="422" y="63"/>
                  <a:pt x="429" y="70"/>
                  <a:pt x="437" y="70"/>
                </a:cubicBezTo>
                <a:close/>
                <a:moveTo>
                  <a:pt x="361" y="70"/>
                </a:moveTo>
                <a:cubicBezTo>
                  <a:pt x="369" y="70"/>
                  <a:pt x="376" y="63"/>
                  <a:pt x="376" y="54"/>
                </a:cubicBezTo>
                <a:cubicBezTo>
                  <a:pt x="376" y="45"/>
                  <a:pt x="369" y="38"/>
                  <a:pt x="361" y="38"/>
                </a:cubicBezTo>
                <a:cubicBezTo>
                  <a:pt x="352" y="38"/>
                  <a:pt x="345" y="45"/>
                  <a:pt x="345" y="54"/>
                </a:cubicBezTo>
                <a:cubicBezTo>
                  <a:pt x="345" y="63"/>
                  <a:pt x="352" y="70"/>
                  <a:pt x="361" y="70"/>
                </a:cubicBezTo>
                <a:close/>
                <a:moveTo>
                  <a:pt x="322" y="70"/>
                </a:moveTo>
                <a:cubicBezTo>
                  <a:pt x="331" y="70"/>
                  <a:pt x="338" y="63"/>
                  <a:pt x="338" y="54"/>
                </a:cubicBezTo>
                <a:cubicBezTo>
                  <a:pt x="338" y="45"/>
                  <a:pt x="331" y="38"/>
                  <a:pt x="322" y="38"/>
                </a:cubicBezTo>
                <a:cubicBezTo>
                  <a:pt x="314" y="38"/>
                  <a:pt x="307" y="45"/>
                  <a:pt x="307" y="54"/>
                </a:cubicBezTo>
                <a:cubicBezTo>
                  <a:pt x="307" y="63"/>
                  <a:pt x="314" y="70"/>
                  <a:pt x="322" y="70"/>
                </a:cubicBezTo>
                <a:close/>
                <a:moveTo>
                  <a:pt x="284" y="70"/>
                </a:moveTo>
                <a:cubicBezTo>
                  <a:pt x="293" y="70"/>
                  <a:pt x="300" y="63"/>
                  <a:pt x="300" y="54"/>
                </a:cubicBezTo>
                <a:cubicBezTo>
                  <a:pt x="300" y="45"/>
                  <a:pt x="293" y="38"/>
                  <a:pt x="284" y="38"/>
                </a:cubicBezTo>
                <a:cubicBezTo>
                  <a:pt x="275" y="38"/>
                  <a:pt x="268" y="45"/>
                  <a:pt x="268" y="54"/>
                </a:cubicBezTo>
                <a:cubicBezTo>
                  <a:pt x="268" y="63"/>
                  <a:pt x="275" y="70"/>
                  <a:pt x="284" y="70"/>
                </a:cubicBezTo>
                <a:close/>
                <a:moveTo>
                  <a:pt x="207" y="70"/>
                </a:moveTo>
                <a:cubicBezTo>
                  <a:pt x="216" y="70"/>
                  <a:pt x="223" y="63"/>
                  <a:pt x="223" y="54"/>
                </a:cubicBezTo>
                <a:cubicBezTo>
                  <a:pt x="223" y="45"/>
                  <a:pt x="216" y="38"/>
                  <a:pt x="207" y="38"/>
                </a:cubicBezTo>
                <a:cubicBezTo>
                  <a:pt x="199" y="38"/>
                  <a:pt x="192" y="45"/>
                  <a:pt x="192" y="54"/>
                </a:cubicBezTo>
                <a:cubicBezTo>
                  <a:pt x="192" y="63"/>
                  <a:pt x="199" y="70"/>
                  <a:pt x="207" y="70"/>
                </a:cubicBezTo>
                <a:close/>
                <a:moveTo>
                  <a:pt x="169" y="70"/>
                </a:moveTo>
                <a:cubicBezTo>
                  <a:pt x="178" y="70"/>
                  <a:pt x="185" y="63"/>
                  <a:pt x="185" y="54"/>
                </a:cubicBezTo>
                <a:cubicBezTo>
                  <a:pt x="185" y="45"/>
                  <a:pt x="178" y="38"/>
                  <a:pt x="169" y="38"/>
                </a:cubicBezTo>
                <a:cubicBezTo>
                  <a:pt x="160" y="38"/>
                  <a:pt x="153" y="45"/>
                  <a:pt x="153" y="54"/>
                </a:cubicBezTo>
                <a:cubicBezTo>
                  <a:pt x="153" y="63"/>
                  <a:pt x="160" y="70"/>
                  <a:pt x="169" y="70"/>
                </a:cubicBezTo>
                <a:close/>
                <a:moveTo>
                  <a:pt x="131" y="70"/>
                </a:moveTo>
                <a:cubicBezTo>
                  <a:pt x="139" y="70"/>
                  <a:pt x="146" y="63"/>
                  <a:pt x="146" y="54"/>
                </a:cubicBezTo>
                <a:cubicBezTo>
                  <a:pt x="146" y="45"/>
                  <a:pt x="139" y="38"/>
                  <a:pt x="131" y="38"/>
                </a:cubicBezTo>
                <a:cubicBezTo>
                  <a:pt x="122" y="38"/>
                  <a:pt x="115" y="45"/>
                  <a:pt x="115" y="54"/>
                </a:cubicBezTo>
                <a:cubicBezTo>
                  <a:pt x="115" y="63"/>
                  <a:pt x="122" y="70"/>
                  <a:pt x="131" y="70"/>
                </a:cubicBezTo>
                <a:close/>
                <a:moveTo>
                  <a:pt x="92" y="70"/>
                </a:moveTo>
                <a:cubicBezTo>
                  <a:pt x="101" y="70"/>
                  <a:pt x="108" y="63"/>
                  <a:pt x="108" y="54"/>
                </a:cubicBezTo>
                <a:cubicBezTo>
                  <a:pt x="108" y="45"/>
                  <a:pt x="101" y="38"/>
                  <a:pt x="92" y="38"/>
                </a:cubicBezTo>
                <a:cubicBezTo>
                  <a:pt x="84" y="38"/>
                  <a:pt x="77" y="45"/>
                  <a:pt x="77" y="54"/>
                </a:cubicBezTo>
                <a:cubicBezTo>
                  <a:pt x="77" y="63"/>
                  <a:pt x="84" y="70"/>
                  <a:pt x="92" y="70"/>
                </a:cubicBezTo>
                <a:close/>
                <a:moveTo>
                  <a:pt x="54" y="70"/>
                </a:moveTo>
                <a:cubicBezTo>
                  <a:pt x="63" y="70"/>
                  <a:pt x="70" y="63"/>
                  <a:pt x="70" y="54"/>
                </a:cubicBezTo>
                <a:cubicBezTo>
                  <a:pt x="70" y="45"/>
                  <a:pt x="63" y="38"/>
                  <a:pt x="54" y="38"/>
                </a:cubicBezTo>
                <a:cubicBezTo>
                  <a:pt x="45" y="38"/>
                  <a:pt x="38" y="45"/>
                  <a:pt x="38" y="54"/>
                </a:cubicBezTo>
                <a:cubicBezTo>
                  <a:pt x="38" y="63"/>
                  <a:pt x="45" y="70"/>
                  <a:pt x="54" y="70"/>
                </a:cubicBezTo>
                <a:close/>
                <a:moveTo>
                  <a:pt x="16" y="70"/>
                </a:moveTo>
                <a:cubicBezTo>
                  <a:pt x="24" y="70"/>
                  <a:pt x="31" y="63"/>
                  <a:pt x="31" y="54"/>
                </a:cubicBezTo>
                <a:cubicBezTo>
                  <a:pt x="31" y="45"/>
                  <a:pt x="24" y="38"/>
                  <a:pt x="16" y="38"/>
                </a:cubicBezTo>
                <a:cubicBezTo>
                  <a:pt x="7" y="38"/>
                  <a:pt x="0" y="45"/>
                  <a:pt x="0" y="54"/>
                </a:cubicBezTo>
                <a:cubicBezTo>
                  <a:pt x="0" y="63"/>
                  <a:pt x="7" y="70"/>
                  <a:pt x="16" y="70"/>
                </a:cubicBezTo>
                <a:close/>
                <a:moveTo>
                  <a:pt x="859" y="31"/>
                </a:moveTo>
                <a:cubicBezTo>
                  <a:pt x="867" y="31"/>
                  <a:pt x="874" y="24"/>
                  <a:pt x="874" y="15"/>
                </a:cubicBezTo>
                <a:cubicBezTo>
                  <a:pt x="874" y="7"/>
                  <a:pt x="867" y="0"/>
                  <a:pt x="859" y="0"/>
                </a:cubicBezTo>
                <a:cubicBezTo>
                  <a:pt x="850" y="0"/>
                  <a:pt x="843" y="7"/>
                  <a:pt x="843" y="15"/>
                </a:cubicBezTo>
                <a:cubicBezTo>
                  <a:pt x="843" y="24"/>
                  <a:pt x="850" y="31"/>
                  <a:pt x="859" y="31"/>
                </a:cubicBezTo>
                <a:close/>
                <a:moveTo>
                  <a:pt x="744" y="31"/>
                </a:moveTo>
                <a:cubicBezTo>
                  <a:pt x="752" y="31"/>
                  <a:pt x="760" y="24"/>
                  <a:pt x="760" y="15"/>
                </a:cubicBezTo>
                <a:cubicBezTo>
                  <a:pt x="760" y="7"/>
                  <a:pt x="752" y="0"/>
                  <a:pt x="744" y="0"/>
                </a:cubicBezTo>
                <a:cubicBezTo>
                  <a:pt x="735" y="0"/>
                  <a:pt x="728" y="7"/>
                  <a:pt x="728" y="15"/>
                </a:cubicBezTo>
                <a:cubicBezTo>
                  <a:pt x="728" y="24"/>
                  <a:pt x="735" y="31"/>
                  <a:pt x="744" y="31"/>
                </a:cubicBezTo>
                <a:close/>
                <a:moveTo>
                  <a:pt x="476" y="31"/>
                </a:moveTo>
                <a:cubicBezTo>
                  <a:pt x="484" y="31"/>
                  <a:pt x="491" y="24"/>
                  <a:pt x="491" y="15"/>
                </a:cubicBezTo>
                <a:cubicBezTo>
                  <a:pt x="491" y="7"/>
                  <a:pt x="484" y="0"/>
                  <a:pt x="476" y="0"/>
                </a:cubicBezTo>
                <a:cubicBezTo>
                  <a:pt x="467" y="0"/>
                  <a:pt x="460" y="7"/>
                  <a:pt x="460" y="15"/>
                </a:cubicBezTo>
                <a:cubicBezTo>
                  <a:pt x="460" y="24"/>
                  <a:pt x="467" y="31"/>
                  <a:pt x="476" y="31"/>
                </a:cubicBezTo>
                <a:close/>
                <a:moveTo>
                  <a:pt x="399" y="31"/>
                </a:moveTo>
                <a:cubicBezTo>
                  <a:pt x="408" y="31"/>
                  <a:pt x="415" y="24"/>
                  <a:pt x="415" y="15"/>
                </a:cubicBezTo>
                <a:cubicBezTo>
                  <a:pt x="415" y="7"/>
                  <a:pt x="408" y="0"/>
                  <a:pt x="399" y="0"/>
                </a:cubicBezTo>
                <a:cubicBezTo>
                  <a:pt x="390" y="0"/>
                  <a:pt x="383" y="7"/>
                  <a:pt x="383" y="15"/>
                </a:cubicBezTo>
                <a:cubicBezTo>
                  <a:pt x="383" y="24"/>
                  <a:pt x="390" y="31"/>
                  <a:pt x="399" y="31"/>
                </a:cubicBezTo>
                <a:close/>
                <a:moveTo>
                  <a:pt x="284" y="31"/>
                </a:moveTo>
                <a:cubicBezTo>
                  <a:pt x="293" y="31"/>
                  <a:pt x="300" y="24"/>
                  <a:pt x="300" y="15"/>
                </a:cubicBezTo>
                <a:cubicBezTo>
                  <a:pt x="300" y="7"/>
                  <a:pt x="293" y="0"/>
                  <a:pt x="284" y="0"/>
                </a:cubicBezTo>
                <a:cubicBezTo>
                  <a:pt x="275" y="0"/>
                  <a:pt x="268" y="7"/>
                  <a:pt x="268" y="15"/>
                </a:cubicBezTo>
                <a:cubicBezTo>
                  <a:pt x="268" y="24"/>
                  <a:pt x="275" y="31"/>
                  <a:pt x="284" y="31"/>
                </a:cubicBezTo>
                <a:close/>
                <a:moveTo>
                  <a:pt x="246" y="31"/>
                </a:moveTo>
                <a:cubicBezTo>
                  <a:pt x="254" y="31"/>
                  <a:pt x="261" y="24"/>
                  <a:pt x="261" y="15"/>
                </a:cubicBezTo>
                <a:cubicBezTo>
                  <a:pt x="261" y="7"/>
                  <a:pt x="254" y="0"/>
                  <a:pt x="246" y="0"/>
                </a:cubicBezTo>
                <a:cubicBezTo>
                  <a:pt x="237" y="0"/>
                  <a:pt x="230" y="7"/>
                  <a:pt x="230" y="15"/>
                </a:cubicBezTo>
                <a:cubicBezTo>
                  <a:pt x="230" y="24"/>
                  <a:pt x="237" y="31"/>
                  <a:pt x="246" y="31"/>
                </a:cubicBezTo>
                <a:close/>
                <a:moveTo>
                  <a:pt x="207" y="31"/>
                </a:moveTo>
                <a:cubicBezTo>
                  <a:pt x="216" y="31"/>
                  <a:pt x="223" y="24"/>
                  <a:pt x="223" y="15"/>
                </a:cubicBezTo>
                <a:cubicBezTo>
                  <a:pt x="223" y="7"/>
                  <a:pt x="216" y="0"/>
                  <a:pt x="207" y="0"/>
                </a:cubicBezTo>
                <a:cubicBezTo>
                  <a:pt x="199" y="0"/>
                  <a:pt x="192" y="7"/>
                  <a:pt x="192" y="15"/>
                </a:cubicBezTo>
                <a:cubicBezTo>
                  <a:pt x="192" y="24"/>
                  <a:pt x="199" y="31"/>
                  <a:pt x="207" y="31"/>
                </a:cubicBezTo>
                <a:close/>
                <a:moveTo>
                  <a:pt x="131" y="31"/>
                </a:moveTo>
                <a:cubicBezTo>
                  <a:pt x="139" y="31"/>
                  <a:pt x="146" y="24"/>
                  <a:pt x="146" y="15"/>
                </a:cubicBezTo>
                <a:cubicBezTo>
                  <a:pt x="146" y="7"/>
                  <a:pt x="139" y="0"/>
                  <a:pt x="131" y="0"/>
                </a:cubicBezTo>
                <a:cubicBezTo>
                  <a:pt x="122" y="0"/>
                  <a:pt x="115" y="7"/>
                  <a:pt x="115" y="15"/>
                </a:cubicBezTo>
                <a:cubicBezTo>
                  <a:pt x="115" y="24"/>
                  <a:pt x="122" y="31"/>
                  <a:pt x="131" y="31"/>
                </a:cubicBezTo>
                <a:close/>
                <a:moveTo>
                  <a:pt x="92" y="31"/>
                </a:moveTo>
                <a:cubicBezTo>
                  <a:pt x="101" y="31"/>
                  <a:pt x="108" y="24"/>
                  <a:pt x="108" y="15"/>
                </a:cubicBezTo>
                <a:cubicBezTo>
                  <a:pt x="108" y="7"/>
                  <a:pt x="101" y="0"/>
                  <a:pt x="92" y="0"/>
                </a:cubicBezTo>
                <a:cubicBezTo>
                  <a:pt x="84" y="0"/>
                  <a:pt x="77" y="7"/>
                  <a:pt x="77" y="15"/>
                </a:cubicBezTo>
                <a:cubicBezTo>
                  <a:pt x="77" y="24"/>
                  <a:pt x="84" y="31"/>
                  <a:pt x="92" y="31"/>
                </a:cubicBezTo>
                <a:close/>
                <a:moveTo>
                  <a:pt x="54" y="31"/>
                </a:moveTo>
                <a:cubicBezTo>
                  <a:pt x="63" y="31"/>
                  <a:pt x="70" y="24"/>
                  <a:pt x="70" y="15"/>
                </a:cubicBezTo>
                <a:cubicBezTo>
                  <a:pt x="70" y="7"/>
                  <a:pt x="63" y="0"/>
                  <a:pt x="54" y="0"/>
                </a:cubicBezTo>
                <a:cubicBezTo>
                  <a:pt x="45" y="0"/>
                  <a:pt x="38" y="7"/>
                  <a:pt x="38" y="15"/>
                </a:cubicBezTo>
                <a:cubicBezTo>
                  <a:pt x="38" y="24"/>
                  <a:pt x="45" y="31"/>
                  <a:pt x="54" y="31"/>
                </a:cubicBezTo>
                <a:close/>
                <a:moveTo>
                  <a:pt x="16" y="31"/>
                </a:moveTo>
                <a:cubicBezTo>
                  <a:pt x="24" y="31"/>
                  <a:pt x="31" y="24"/>
                  <a:pt x="31" y="15"/>
                </a:cubicBezTo>
                <a:cubicBezTo>
                  <a:pt x="31" y="7"/>
                  <a:pt x="24" y="0"/>
                  <a:pt x="16" y="0"/>
                </a:cubicBezTo>
                <a:cubicBezTo>
                  <a:pt x="7" y="0"/>
                  <a:pt x="0" y="7"/>
                  <a:pt x="0" y="15"/>
                </a:cubicBezTo>
                <a:cubicBezTo>
                  <a:pt x="0" y="24"/>
                  <a:pt x="7" y="31"/>
                  <a:pt x="16" y="31"/>
                </a:cubicBezTo>
                <a:close/>
              </a:path>
            </a:pathLst>
          </a:custGeom>
          <a:solidFill>
            <a:srgbClr val="E6E6E6"/>
          </a:solidFill>
          <a:ln>
            <a:noFill/>
          </a:ln>
        </p:spPr>
        <p:txBody>
          <a:bodyPr vert="horz" wrap="square" lIns="121920" tIns="60960" rIns="121920" bIns="60960" numCol="1" anchor="t" anchorCtr="0" compatLnSpc="1">
            <a:prstTxWarp prst="textNoShape">
              <a:avLst/>
            </a:prstTxWarp>
          </a:bodyPr>
          <a:lstStyle/>
          <a:p>
            <a:endParaRPr lang="en-US" sz="3777" dirty="0"/>
          </a:p>
        </p:txBody>
      </p:sp>
      <p:sp>
        <p:nvSpPr>
          <p:cNvPr id="3" name="Text Placeholder 2"/>
          <p:cNvSpPr>
            <a:spLocks noGrp="1"/>
          </p:cNvSpPr>
          <p:nvPr>
            <p:ph type="body" idx="1" hasCustomPrompt="1"/>
          </p:nvPr>
        </p:nvSpPr>
        <p:spPr>
          <a:xfrm>
            <a:off x="4191000" y="3725469"/>
            <a:ext cx="746722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r">
              <a:buNone/>
              <a:defRPr lang="en-US" kern="0" cap="none" dirty="0">
                <a:solidFill>
                  <a:schemeClr val="tx2">
                    <a:lumMod val="75000"/>
                  </a:schemeClr>
                </a:solidFill>
                <a:latin typeface="Arial" panose="020B0604020202020204" pitchFamily="34" charset="0"/>
                <a:ea typeface="+mj-ea"/>
                <a:cs typeface="+mj-cs"/>
              </a:defRPr>
            </a:lvl1pPr>
          </a:lstStyle>
          <a:p>
            <a:pPr lvl="0" algn="r">
              <a:spcBef>
                <a:spcPct val="0"/>
              </a:spcBef>
              <a:spcAft>
                <a:spcPct val="0"/>
              </a:spcAft>
            </a:pPr>
            <a:r>
              <a:rPr lang="en-US" dirty="0"/>
              <a:t>Click to edit master text styles</a:t>
            </a:r>
          </a:p>
        </p:txBody>
      </p:sp>
      <p:cxnSp>
        <p:nvCxnSpPr>
          <p:cNvPr id="6" name="Straight Connector 5">
            <a:extLst>
              <a:ext uri="{FF2B5EF4-FFF2-40B4-BE49-F238E27FC236}">
                <a16:creationId xmlns:a16="http://schemas.microsoft.com/office/drawing/2014/main" id="{B995BED7-C417-43FC-95FF-276D8CDC9ACD}"/>
              </a:ext>
            </a:extLst>
          </p:cNvPr>
          <p:cNvCxnSpPr>
            <a:cxnSpLocks/>
          </p:cNvCxnSpPr>
          <p:nvPr userDrawn="1"/>
        </p:nvCxnSpPr>
        <p:spPr>
          <a:xfrm>
            <a:off x="4889500" y="3479408"/>
            <a:ext cx="66351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6"/>
          <p:cNvSpPr>
            <a:spLocks noGrp="1"/>
          </p:cNvSpPr>
          <p:nvPr>
            <p:ph type="title"/>
          </p:nvPr>
        </p:nvSpPr>
        <p:spPr>
          <a:xfrm>
            <a:off x="4184525" y="1969071"/>
            <a:ext cx="7473696" cy="1499616"/>
          </a:xfrm>
        </p:spPr>
        <p:txBody>
          <a:bodyPr anchor="b" anchorCtr="0"/>
          <a:lstStyle>
            <a:lvl1pPr algn="r">
              <a:defRPr/>
            </a:lvl1pPr>
          </a:lstStyle>
          <a:p>
            <a:r>
              <a:rPr lang="en-US" dirty="0"/>
              <a:t>Click to edit Master title style</a:t>
            </a:r>
          </a:p>
        </p:txBody>
      </p:sp>
      <p:sp>
        <p:nvSpPr>
          <p:cNvPr id="2" name="Slide Number Placeholder 1">
            <a:extLst>
              <a:ext uri="{FF2B5EF4-FFF2-40B4-BE49-F238E27FC236}">
                <a16:creationId xmlns:a16="http://schemas.microsoft.com/office/drawing/2014/main" id="{4A8D83E7-F557-4AF2-9A7D-2D64C90553F8}"/>
              </a:ext>
            </a:extLst>
          </p:cNvPr>
          <p:cNvSpPr>
            <a:spLocks noGrp="1"/>
          </p:cNvSpPr>
          <p:nvPr>
            <p:ph type="sldNum" sz="quarter" idx="10"/>
          </p:nvPr>
        </p:nvSpPr>
        <p:spPr/>
        <p:txBody>
          <a:body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3453715825"/>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55601" y="380994"/>
            <a:ext cx="10344980" cy="916744"/>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55600" y="1508760"/>
            <a:ext cx="11480800" cy="4322687"/>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5" name="Group 4">
            <a:extLst>
              <a:ext uri="{FF2B5EF4-FFF2-40B4-BE49-F238E27FC236}">
                <a16:creationId xmlns:a16="http://schemas.microsoft.com/office/drawing/2014/main" id="{5708BA50-3CD8-4966-972B-7F799E6B7E7A}"/>
              </a:ext>
            </a:extLst>
          </p:cNvPr>
          <p:cNvGrpSpPr>
            <a:grpSpLocks noChangeAspect="1"/>
          </p:cNvGrpSpPr>
          <p:nvPr userDrawn="1"/>
        </p:nvGrpSpPr>
        <p:grpSpPr bwMode="auto">
          <a:xfrm>
            <a:off x="10912125" y="380995"/>
            <a:ext cx="911456" cy="916743"/>
            <a:chOff x="4349" y="2332"/>
            <a:chExt cx="517" cy="520"/>
          </a:xfrm>
        </p:grpSpPr>
        <p:sp>
          <p:nvSpPr>
            <p:cNvPr id="7" name="Oval 5">
              <a:extLst>
                <a:ext uri="{FF2B5EF4-FFF2-40B4-BE49-F238E27FC236}">
                  <a16:creationId xmlns:a16="http://schemas.microsoft.com/office/drawing/2014/main" id="{87342437-2E6C-4639-B5D0-7608919AA8A9}"/>
                </a:ext>
              </a:extLst>
            </p:cNvPr>
            <p:cNvSpPr>
              <a:spLocks noChangeArrowheads="1"/>
            </p:cNvSpPr>
            <p:nvPr userDrawn="1"/>
          </p:nvSpPr>
          <p:spPr bwMode="auto">
            <a:xfrm>
              <a:off x="4349" y="2332"/>
              <a:ext cx="517" cy="520"/>
            </a:xfrm>
            <a:prstGeom prst="ellipse">
              <a:avLst/>
            </a:pr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771" dirty="0"/>
            </a:p>
          </p:txBody>
        </p:sp>
        <p:sp>
          <p:nvSpPr>
            <p:cNvPr id="8" name="Freeform 6">
              <a:extLst>
                <a:ext uri="{FF2B5EF4-FFF2-40B4-BE49-F238E27FC236}">
                  <a16:creationId xmlns:a16="http://schemas.microsoft.com/office/drawing/2014/main" id="{B0C18C21-1575-450B-B85E-798EDD5557C1}"/>
                </a:ext>
              </a:extLst>
            </p:cNvPr>
            <p:cNvSpPr>
              <a:spLocks/>
            </p:cNvSpPr>
            <p:nvPr userDrawn="1"/>
          </p:nvSpPr>
          <p:spPr bwMode="auto">
            <a:xfrm>
              <a:off x="4469" y="2441"/>
              <a:ext cx="254" cy="257"/>
            </a:xfrm>
            <a:custGeom>
              <a:avLst/>
              <a:gdLst>
                <a:gd name="T0" fmla="*/ 168 w 168"/>
                <a:gd name="T1" fmla="*/ 0 h 169"/>
                <a:gd name="T2" fmla="*/ 24 w 168"/>
                <a:gd name="T3" fmla="*/ 169 h 169"/>
                <a:gd name="T4" fmla="*/ 29 w 168"/>
                <a:gd name="T5" fmla="*/ 70 h 169"/>
                <a:gd name="T6" fmla="*/ 168 w 168"/>
                <a:gd name="T7" fmla="*/ 0 h 169"/>
              </a:gdLst>
              <a:ahLst/>
              <a:cxnLst>
                <a:cxn ang="0">
                  <a:pos x="T0" y="T1"/>
                </a:cxn>
                <a:cxn ang="0">
                  <a:pos x="T2" y="T3"/>
                </a:cxn>
                <a:cxn ang="0">
                  <a:pos x="T4" y="T5"/>
                </a:cxn>
                <a:cxn ang="0">
                  <a:pos x="T6" y="T7"/>
                </a:cxn>
              </a:cxnLst>
              <a:rect l="0" t="0" r="r" b="b"/>
              <a:pathLst>
                <a:path w="168" h="169">
                  <a:moveTo>
                    <a:pt x="168" y="0"/>
                  </a:moveTo>
                  <a:cubicBezTo>
                    <a:pt x="141" y="90"/>
                    <a:pt x="34" y="97"/>
                    <a:pt x="24" y="169"/>
                  </a:cubicBezTo>
                  <a:cubicBezTo>
                    <a:pt x="7" y="141"/>
                    <a:pt x="0" y="106"/>
                    <a:pt x="29" y="70"/>
                  </a:cubicBezTo>
                  <a:cubicBezTo>
                    <a:pt x="62" y="30"/>
                    <a:pt x="110" y="50"/>
                    <a:pt x="168" y="0"/>
                  </a:cubicBezTo>
                  <a:close/>
                </a:path>
              </a:pathLst>
            </a:custGeom>
            <a:solidFill>
              <a:srgbClr val="4253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771" dirty="0"/>
            </a:p>
          </p:txBody>
        </p:sp>
        <p:sp>
          <p:nvSpPr>
            <p:cNvPr id="9" name="Freeform 7">
              <a:extLst>
                <a:ext uri="{FF2B5EF4-FFF2-40B4-BE49-F238E27FC236}">
                  <a16:creationId xmlns:a16="http://schemas.microsoft.com/office/drawing/2014/main" id="{9AEA0346-689B-4BFD-904B-24C4D443ADDA}"/>
                </a:ext>
              </a:extLst>
            </p:cNvPr>
            <p:cNvSpPr>
              <a:spLocks/>
            </p:cNvSpPr>
            <p:nvPr userDrawn="1"/>
          </p:nvSpPr>
          <p:spPr bwMode="auto">
            <a:xfrm>
              <a:off x="4513" y="2455"/>
              <a:ext cx="245" cy="288"/>
            </a:xfrm>
            <a:custGeom>
              <a:avLst/>
              <a:gdLst>
                <a:gd name="T0" fmla="*/ 142 w 162"/>
                <a:gd name="T1" fmla="*/ 0 h 189"/>
                <a:gd name="T2" fmla="*/ 30 w 162"/>
                <a:gd name="T3" fmla="*/ 171 h 189"/>
                <a:gd name="T4" fmla="*/ 0 w 162"/>
                <a:gd name="T5" fmla="*/ 189 h 189"/>
                <a:gd name="T6" fmla="*/ 142 w 162"/>
                <a:gd name="T7" fmla="*/ 0 h 189"/>
              </a:gdLst>
              <a:ahLst/>
              <a:cxnLst>
                <a:cxn ang="0">
                  <a:pos x="T0" y="T1"/>
                </a:cxn>
                <a:cxn ang="0">
                  <a:pos x="T2" y="T3"/>
                </a:cxn>
                <a:cxn ang="0">
                  <a:pos x="T4" y="T5"/>
                </a:cxn>
                <a:cxn ang="0">
                  <a:pos x="T6" y="T7"/>
                </a:cxn>
              </a:cxnLst>
              <a:rect l="0" t="0" r="r" b="b"/>
              <a:pathLst>
                <a:path w="162" h="189">
                  <a:moveTo>
                    <a:pt x="142" y="0"/>
                  </a:moveTo>
                  <a:cubicBezTo>
                    <a:pt x="162" y="132"/>
                    <a:pt x="97" y="186"/>
                    <a:pt x="30" y="171"/>
                  </a:cubicBezTo>
                  <a:cubicBezTo>
                    <a:pt x="16" y="168"/>
                    <a:pt x="8" y="177"/>
                    <a:pt x="0" y="189"/>
                  </a:cubicBezTo>
                  <a:cubicBezTo>
                    <a:pt x="12" y="93"/>
                    <a:pt x="120" y="83"/>
                    <a:pt x="142" y="0"/>
                  </a:cubicBezTo>
                  <a:close/>
                </a:path>
              </a:pathLst>
            </a:custGeom>
            <a:solidFill>
              <a:srgbClr val="7A9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771" dirty="0"/>
            </a:p>
          </p:txBody>
        </p:sp>
      </p:grpSp>
      <p:sp>
        <p:nvSpPr>
          <p:cNvPr id="10" name="Slide Number Placeholder 5">
            <a:extLst>
              <a:ext uri="{FF2B5EF4-FFF2-40B4-BE49-F238E27FC236}">
                <a16:creationId xmlns:a16="http://schemas.microsoft.com/office/drawing/2014/main" id="{2D52A2C0-472A-4208-A144-2E88061800FC}"/>
              </a:ext>
            </a:extLst>
          </p:cNvPr>
          <p:cNvSpPr>
            <a:spLocks noGrp="1"/>
          </p:cNvSpPr>
          <p:nvPr>
            <p:ph type="sldNum" sz="quarter" idx="4"/>
          </p:nvPr>
        </p:nvSpPr>
        <p:spPr>
          <a:xfrm>
            <a:off x="10744200" y="6356350"/>
            <a:ext cx="107781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C6BBACEB-3B7D-45CF-8126-AA946840C8C3}" type="slidenum">
              <a:rPr lang="en-CA" smtClean="0"/>
              <a:pPr/>
              <a:t>‹#›</a:t>
            </a:fld>
            <a:endParaRPr lang="en-CA" dirty="0"/>
          </a:p>
        </p:txBody>
      </p:sp>
    </p:spTree>
    <p:extLst>
      <p:ext uri="{BB962C8B-B14F-4D97-AF65-F5344CB8AC3E}">
        <p14:creationId xmlns:p14="http://schemas.microsoft.com/office/powerpoint/2010/main" val="4226083403"/>
      </p:ext>
    </p:extLst>
  </p:cSld>
  <p:clrMap bg1="dk1" tx1="lt1" bg2="dk2" tx2="lt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726"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18" r:id="rId17"/>
    <p:sldLayoutId id="2147483719" r:id="rId18"/>
    <p:sldLayoutId id="2147483724" r:id="rId19"/>
    <p:sldLayoutId id="2147483725" r:id="rId20"/>
    <p:sldLayoutId id="2147483708" r:id="rId21"/>
    <p:sldLayoutId id="2147483720" r:id="rId22"/>
    <p:sldLayoutId id="2147483721" r:id="rId23"/>
    <p:sldLayoutId id="2147483710" r:id="rId24"/>
    <p:sldLayoutId id="2147483711" r:id="rId25"/>
    <p:sldLayoutId id="2147483722" r:id="rId26"/>
    <p:sldLayoutId id="2147483723" r:id="rId27"/>
    <p:sldLayoutId id="2147483712" r:id="rId28"/>
    <p:sldLayoutId id="2147483713" r:id="rId29"/>
    <p:sldLayoutId id="2147483714" r:id="rId30"/>
    <p:sldLayoutId id="2147483715" r:id="rId31"/>
    <p:sldLayoutId id="2147483716" r:id="rId32"/>
    <p:sldLayoutId id="2147483717" r:id="rId33"/>
  </p:sldLayoutIdLst>
  <p:transition>
    <p:fade/>
  </p:transition>
  <p:hf hdr="0" ftr="0" dt="0"/>
  <p:txStyles>
    <p:titleStyle>
      <a:lvl1pPr algn="l" rtl="0" fontAlgn="base">
        <a:spcBef>
          <a:spcPct val="0"/>
        </a:spcBef>
        <a:spcAft>
          <a:spcPct val="0"/>
        </a:spcAft>
        <a:defRPr sz="3000" b="0">
          <a:solidFill>
            <a:schemeClr val="tx1"/>
          </a:solidFill>
          <a:latin typeface="+mj-lt"/>
          <a:ea typeface="+mj-ea"/>
          <a:cs typeface="+mj-cs"/>
        </a:defRPr>
      </a:lvl1pPr>
      <a:lvl2pPr algn="ctr" rtl="0" fontAlgn="base">
        <a:spcBef>
          <a:spcPct val="0"/>
        </a:spcBef>
        <a:spcAft>
          <a:spcPct val="0"/>
        </a:spcAft>
        <a:defRPr sz="4251" b="1">
          <a:solidFill>
            <a:schemeClr val="tx2"/>
          </a:solidFill>
          <a:latin typeface="Arial" pitchFamily="34" charset="0"/>
        </a:defRPr>
      </a:lvl2pPr>
      <a:lvl3pPr algn="ctr" rtl="0" fontAlgn="base">
        <a:spcBef>
          <a:spcPct val="0"/>
        </a:spcBef>
        <a:spcAft>
          <a:spcPct val="0"/>
        </a:spcAft>
        <a:defRPr sz="4251" b="1">
          <a:solidFill>
            <a:schemeClr val="tx2"/>
          </a:solidFill>
          <a:latin typeface="Arial" pitchFamily="34" charset="0"/>
        </a:defRPr>
      </a:lvl3pPr>
      <a:lvl4pPr algn="ctr" rtl="0" fontAlgn="base">
        <a:spcBef>
          <a:spcPct val="0"/>
        </a:spcBef>
        <a:spcAft>
          <a:spcPct val="0"/>
        </a:spcAft>
        <a:defRPr sz="4251" b="1">
          <a:solidFill>
            <a:schemeClr val="tx2"/>
          </a:solidFill>
          <a:latin typeface="Arial" pitchFamily="34" charset="0"/>
        </a:defRPr>
      </a:lvl4pPr>
      <a:lvl5pPr algn="ctr" rtl="0" fontAlgn="base">
        <a:spcBef>
          <a:spcPct val="0"/>
        </a:spcBef>
        <a:spcAft>
          <a:spcPct val="0"/>
        </a:spcAft>
        <a:defRPr sz="4251" b="1">
          <a:solidFill>
            <a:schemeClr val="tx2"/>
          </a:solidFill>
          <a:latin typeface="Arial" pitchFamily="34" charset="0"/>
        </a:defRPr>
      </a:lvl5pPr>
      <a:lvl6pPr marL="544245" algn="ctr" rtl="0" fontAlgn="base">
        <a:spcBef>
          <a:spcPct val="0"/>
        </a:spcBef>
        <a:spcAft>
          <a:spcPct val="0"/>
        </a:spcAft>
        <a:defRPr sz="4251" b="1">
          <a:solidFill>
            <a:schemeClr val="tx2"/>
          </a:solidFill>
          <a:latin typeface="Arial" pitchFamily="34" charset="0"/>
        </a:defRPr>
      </a:lvl6pPr>
      <a:lvl7pPr marL="1088490" algn="ctr" rtl="0" fontAlgn="base">
        <a:spcBef>
          <a:spcPct val="0"/>
        </a:spcBef>
        <a:spcAft>
          <a:spcPct val="0"/>
        </a:spcAft>
        <a:defRPr sz="4251" b="1">
          <a:solidFill>
            <a:schemeClr val="tx2"/>
          </a:solidFill>
          <a:latin typeface="Arial" pitchFamily="34" charset="0"/>
        </a:defRPr>
      </a:lvl7pPr>
      <a:lvl8pPr marL="1632735" algn="ctr" rtl="0" fontAlgn="base">
        <a:spcBef>
          <a:spcPct val="0"/>
        </a:spcBef>
        <a:spcAft>
          <a:spcPct val="0"/>
        </a:spcAft>
        <a:defRPr sz="4251" b="1">
          <a:solidFill>
            <a:schemeClr val="tx2"/>
          </a:solidFill>
          <a:latin typeface="Arial" pitchFamily="34" charset="0"/>
        </a:defRPr>
      </a:lvl8pPr>
      <a:lvl9pPr marL="2176980" algn="ctr" rtl="0" fontAlgn="base">
        <a:spcBef>
          <a:spcPct val="0"/>
        </a:spcBef>
        <a:spcAft>
          <a:spcPct val="0"/>
        </a:spcAft>
        <a:defRPr sz="4251" b="1">
          <a:solidFill>
            <a:schemeClr val="tx2"/>
          </a:solidFill>
          <a:latin typeface="Arial" pitchFamily="34" charset="0"/>
        </a:defRPr>
      </a:lvl9pPr>
    </p:titleStyle>
    <p:bodyStyle>
      <a:lvl1pPr marL="408184" indent="-408184" algn="l" rtl="0" fontAlgn="base">
        <a:spcBef>
          <a:spcPts val="800"/>
        </a:spcBef>
        <a:spcAft>
          <a:spcPts val="1067"/>
        </a:spcAft>
        <a:buClr>
          <a:schemeClr val="tx2">
            <a:lumMod val="50000"/>
          </a:schemeClr>
        </a:buClr>
        <a:buSzPct val="98000"/>
        <a:buChar char="•"/>
        <a:defRPr sz="2600" b="0" baseline="0">
          <a:solidFill>
            <a:srgbClr val="000000"/>
          </a:solidFill>
          <a:latin typeface="+mn-lt"/>
          <a:ea typeface="+mn-ea"/>
          <a:cs typeface="+mn-cs"/>
        </a:defRPr>
      </a:lvl1pPr>
      <a:lvl2pPr marL="884398" indent="-340153" algn="l" rtl="0" fontAlgn="base">
        <a:spcBef>
          <a:spcPts val="800"/>
        </a:spcBef>
        <a:spcAft>
          <a:spcPts val="1067"/>
        </a:spcAft>
        <a:buClr>
          <a:schemeClr val="tx2">
            <a:lumMod val="50000"/>
          </a:schemeClr>
        </a:buClr>
        <a:buSzPct val="98000"/>
        <a:buChar char="•"/>
        <a:defRPr sz="2400" b="0" baseline="0">
          <a:solidFill>
            <a:srgbClr val="000000"/>
          </a:solidFill>
          <a:latin typeface="+mn-lt"/>
        </a:defRPr>
      </a:lvl2pPr>
      <a:lvl3pPr marL="1360613" indent="-272123" algn="l" rtl="0" fontAlgn="base">
        <a:spcBef>
          <a:spcPts val="800"/>
        </a:spcBef>
        <a:spcAft>
          <a:spcPts val="1067"/>
        </a:spcAft>
        <a:buClr>
          <a:schemeClr val="tx2">
            <a:lumMod val="50000"/>
          </a:schemeClr>
        </a:buClr>
        <a:buSzPct val="98000"/>
        <a:buChar char="•"/>
        <a:defRPr sz="2200" b="0">
          <a:solidFill>
            <a:srgbClr val="000000"/>
          </a:solidFill>
          <a:latin typeface="+mn-lt"/>
        </a:defRPr>
      </a:lvl3pPr>
      <a:lvl4pPr marL="1904858" indent="-272123" algn="l" rtl="0" fontAlgn="base">
        <a:spcBef>
          <a:spcPts val="800"/>
        </a:spcBef>
        <a:spcAft>
          <a:spcPts val="1067"/>
        </a:spcAft>
        <a:buClr>
          <a:schemeClr val="tx2">
            <a:lumMod val="50000"/>
          </a:schemeClr>
        </a:buClr>
        <a:buSzPct val="98000"/>
        <a:buChar char="•"/>
        <a:defRPr sz="2000" b="0">
          <a:solidFill>
            <a:srgbClr val="000000"/>
          </a:solidFill>
          <a:latin typeface="+mn-lt"/>
        </a:defRPr>
      </a:lvl4pPr>
      <a:lvl5pPr marL="2449103" indent="-272123" algn="l" rtl="0" fontAlgn="base">
        <a:spcBef>
          <a:spcPts val="800"/>
        </a:spcBef>
        <a:spcAft>
          <a:spcPts val="1067"/>
        </a:spcAft>
        <a:buClr>
          <a:schemeClr val="tx2">
            <a:lumMod val="50000"/>
          </a:schemeClr>
        </a:buClr>
        <a:buSzPct val="98000"/>
        <a:buChar char="•"/>
        <a:defRPr sz="1800" b="0">
          <a:solidFill>
            <a:srgbClr val="000000"/>
          </a:solidFill>
          <a:latin typeface="+mn-lt"/>
        </a:defRPr>
      </a:lvl5pPr>
      <a:lvl6pPr marL="2993346" indent="-272123" algn="l" rtl="0" fontAlgn="base">
        <a:spcBef>
          <a:spcPct val="35000"/>
        </a:spcBef>
        <a:spcAft>
          <a:spcPct val="20000"/>
        </a:spcAft>
        <a:buClr>
          <a:schemeClr val="tx1"/>
        </a:buClr>
        <a:buSzPct val="120000"/>
        <a:buChar char="•"/>
        <a:defRPr b="1">
          <a:solidFill>
            <a:schemeClr val="tx1"/>
          </a:solidFill>
          <a:latin typeface="+mn-lt"/>
        </a:defRPr>
      </a:lvl6pPr>
      <a:lvl7pPr marL="3537592" indent="-272123" algn="l" rtl="0" fontAlgn="base">
        <a:spcBef>
          <a:spcPct val="35000"/>
        </a:spcBef>
        <a:spcAft>
          <a:spcPct val="20000"/>
        </a:spcAft>
        <a:buClr>
          <a:schemeClr val="tx1"/>
        </a:buClr>
        <a:buSzPct val="120000"/>
        <a:buChar char="•"/>
        <a:defRPr b="1">
          <a:solidFill>
            <a:schemeClr val="tx1"/>
          </a:solidFill>
          <a:latin typeface="+mn-lt"/>
        </a:defRPr>
      </a:lvl7pPr>
      <a:lvl8pPr marL="4081837" indent="-272123" algn="l" rtl="0" fontAlgn="base">
        <a:spcBef>
          <a:spcPct val="35000"/>
        </a:spcBef>
        <a:spcAft>
          <a:spcPct val="20000"/>
        </a:spcAft>
        <a:buClr>
          <a:schemeClr val="tx1"/>
        </a:buClr>
        <a:buSzPct val="120000"/>
        <a:buChar char="•"/>
        <a:defRPr b="1">
          <a:solidFill>
            <a:schemeClr val="tx1"/>
          </a:solidFill>
          <a:latin typeface="+mn-lt"/>
        </a:defRPr>
      </a:lvl8pPr>
      <a:lvl9pPr marL="4626082" indent="-272123" algn="l" rtl="0" fontAlgn="base">
        <a:spcBef>
          <a:spcPct val="35000"/>
        </a:spcBef>
        <a:spcAft>
          <a:spcPct val="20000"/>
        </a:spcAft>
        <a:buClr>
          <a:schemeClr val="tx1"/>
        </a:buClr>
        <a:buSzPct val="120000"/>
        <a:buChar char="•"/>
        <a:defRPr b="1">
          <a:solidFill>
            <a:schemeClr val="tx1"/>
          </a:solidFill>
          <a:latin typeface="+mn-lt"/>
        </a:defRPr>
      </a:lvl9pPr>
    </p:bodyStyle>
    <p:otherStyle>
      <a:defPPr>
        <a:defRPr lang="en-US"/>
      </a:defPPr>
      <a:lvl1pPr marL="0" algn="l" defTabSz="1088490" rtl="0" eaLnBrk="1" latinLnBrk="0" hangingPunct="1">
        <a:defRPr sz="2167" kern="1200">
          <a:solidFill>
            <a:schemeClr val="tx1"/>
          </a:solidFill>
          <a:latin typeface="+mn-lt"/>
          <a:ea typeface="+mn-ea"/>
          <a:cs typeface="+mn-cs"/>
        </a:defRPr>
      </a:lvl1pPr>
      <a:lvl2pPr marL="544245" algn="l" defTabSz="1088490" rtl="0" eaLnBrk="1" latinLnBrk="0" hangingPunct="1">
        <a:defRPr sz="2167" kern="1200">
          <a:solidFill>
            <a:schemeClr val="tx1"/>
          </a:solidFill>
          <a:latin typeface="+mn-lt"/>
          <a:ea typeface="+mn-ea"/>
          <a:cs typeface="+mn-cs"/>
        </a:defRPr>
      </a:lvl2pPr>
      <a:lvl3pPr marL="1088490" algn="l" defTabSz="1088490" rtl="0" eaLnBrk="1" latinLnBrk="0" hangingPunct="1">
        <a:defRPr sz="2167" kern="1200">
          <a:solidFill>
            <a:schemeClr val="tx1"/>
          </a:solidFill>
          <a:latin typeface="+mn-lt"/>
          <a:ea typeface="+mn-ea"/>
          <a:cs typeface="+mn-cs"/>
        </a:defRPr>
      </a:lvl3pPr>
      <a:lvl4pPr marL="1632735" algn="l" defTabSz="1088490" rtl="0" eaLnBrk="1" latinLnBrk="0" hangingPunct="1">
        <a:defRPr sz="2167" kern="1200">
          <a:solidFill>
            <a:schemeClr val="tx1"/>
          </a:solidFill>
          <a:latin typeface="+mn-lt"/>
          <a:ea typeface="+mn-ea"/>
          <a:cs typeface="+mn-cs"/>
        </a:defRPr>
      </a:lvl4pPr>
      <a:lvl5pPr marL="2176980" algn="l" defTabSz="1088490" rtl="0" eaLnBrk="1" latinLnBrk="0" hangingPunct="1">
        <a:defRPr sz="2167" kern="1200">
          <a:solidFill>
            <a:schemeClr val="tx1"/>
          </a:solidFill>
          <a:latin typeface="+mn-lt"/>
          <a:ea typeface="+mn-ea"/>
          <a:cs typeface="+mn-cs"/>
        </a:defRPr>
      </a:lvl5pPr>
      <a:lvl6pPr marL="2721224" algn="l" defTabSz="1088490" rtl="0" eaLnBrk="1" latinLnBrk="0" hangingPunct="1">
        <a:defRPr sz="2167" kern="1200">
          <a:solidFill>
            <a:schemeClr val="tx1"/>
          </a:solidFill>
          <a:latin typeface="+mn-lt"/>
          <a:ea typeface="+mn-ea"/>
          <a:cs typeface="+mn-cs"/>
        </a:defRPr>
      </a:lvl6pPr>
      <a:lvl7pPr marL="3265469" algn="l" defTabSz="1088490" rtl="0" eaLnBrk="1" latinLnBrk="0" hangingPunct="1">
        <a:defRPr sz="2167" kern="1200">
          <a:solidFill>
            <a:schemeClr val="tx1"/>
          </a:solidFill>
          <a:latin typeface="+mn-lt"/>
          <a:ea typeface="+mn-ea"/>
          <a:cs typeface="+mn-cs"/>
        </a:defRPr>
      </a:lvl7pPr>
      <a:lvl8pPr marL="3809714" algn="l" defTabSz="1088490" rtl="0" eaLnBrk="1" latinLnBrk="0" hangingPunct="1">
        <a:defRPr sz="2167" kern="1200">
          <a:solidFill>
            <a:schemeClr val="tx1"/>
          </a:solidFill>
          <a:latin typeface="+mn-lt"/>
          <a:ea typeface="+mn-ea"/>
          <a:cs typeface="+mn-cs"/>
        </a:defRPr>
      </a:lvl8pPr>
      <a:lvl9pPr marL="4353959" algn="l" defTabSz="1088490" rtl="0" eaLnBrk="1" latinLnBrk="0" hangingPunct="1">
        <a:defRPr sz="21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14.emf"/></Relationships>
</file>

<file path=ppt/slides/_rels/slide1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9.svg"/><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6.xml"/><Relationship Id="rId5" Type="http://schemas.openxmlformats.org/officeDocument/2006/relationships/image" Target="../media/image9.svg"/><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6.xml"/><Relationship Id="rId5" Type="http://schemas.openxmlformats.org/officeDocument/2006/relationships/image" Target="../media/image9.sv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25364"/>
        </a:solidFill>
        <a:effectLst/>
      </p:bgPr>
    </p:bg>
    <p:spTree>
      <p:nvGrpSpPr>
        <p:cNvPr id="1" name=""/>
        <p:cNvGrpSpPr/>
        <p:nvPr/>
      </p:nvGrpSpPr>
      <p:grpSpPr>
        <a:xfrm>
          <a:off x="0" y="0"/>
          <a:ext cx="0" cy="0"/>
          <a:chOff x="0" y="0"/>
          <a:chExt cx="0" cy="0"/>
        </a:xfrm>
      </p:grpSpPr>
      <p:sp>
        <p:nvSpPr>
          <p:cNvPr id="2" name="Subtitle 1"/>
          <p:cNvSpPr>
            <a:spLocks noGrp="1"/>
          </p:cNvSpPr>
          <p:nvPr>
            <p:ph type="subTitle" idx="1"/>
          </p:nvPr>
        </p:nvSpPr>
        <p:spPr>
          <a:xfrm>
            <a:off x="8004175" y="6096000"/>
            <a:ext cx="3689351" cy="384175"/>
          </a:xfrm>
        </p:spPr>
        <p:txBody>
          <a:bodyPr/>
          <a:lstStyle/>
          <a:p>
            <a:r>
              <a:rPr lang="en-US" dirty="0"/>
              <a:t>Municipality of Dutton Dunwich</a:t>
            </a:r>
          </a:p>
        </p:txBody>
      </p:sp>
      <p:sp>
        <p:nvSpPr>
          <p:cNvPr id="3" name="Content Placeholder 2"/>
          <p:cNvSpPr>
            <a:spLocks noGrp="1"/>
          </p:cNvSpPr>
          <p:nvPr>
            <p:ph sz="quarter" idx="10"/>
          </p:nvPr>
        </p:nvSpPr>
        <p:spPr>
          <a:xfrm>
            <a:off x="8001001" y="6346824"/>
            <a:ext cx="3692525" cy="384175"/>
          </a:xfrm>
        </p:spPr>
        <p:txBody>
          <a:bodyPr/>
          <a:lstStyle/>
          <a:p>
            <a:r>
              <a:rPr lang="en-US" dirty="0"/>
              <a:t>May 22, 2025</a:t>
            </a:r>
          </a:p>
        </p:txBody>
      </p:sp>
      <p:sp>
        <p:nvSpPr>
          <p:cNvPr id="4" name="Title 3"/>
          <p:cNvSpPr>
            <a:spLocks noGrp="1"/>
          </p:cNvSpPr>
          <p:nvPr>
            <p:ph type="ctrTitle"/>
          </p:nvPr>
        </p:nvSpPr>
        <p:spPr>
          <a:xfrm>
            <a:off x="3505200" y="4724400"/>
            <a:ext cx="8188327" cy="1371600"/>
          </a:xfrm>
        </p:spPr>
        <p:txBody>
          <a:bodyPr/>
          <a:lstStyle/>
          <a:p>
            <a:r>
              <a:rPr lang="en-US" sz="2400" dirty="0"/>
              <a:t>Parkland Dedication Analysis and </a:t>
            </a:r>
            <a:br>
              <a:rPr lang="en-US" sz="2400" dirty="0"/>
            </a:br>
            <a:r>
              <a:rPr lang="en-US" sz="2400" dirty="0"/>
              <a:t>Payment-in-Lieu of Parkland Public Consultation Meeting</a:t>
            </a:r>
          </a:p>
        </p:txBody>
      </p:sp>
      <p:sp>
        <p:nvSpPr>
          <p:cNvPr id="5" name="Slide Number Placeholder 4">
            <a:extLst>
              <a:ext uri="{FF2B5EF4-FFF2-40B4-BE49-F238E27FC236}">
                <a16:creationId xmlns:a16="http://schemas.microsoft.com/office/drawing/2014/main" id="{B152213F-6B0A-4ED8-B504-887267AFAD6A}"/>
              </a:ext>
            </a:extLst>
          </p:cNvPr>
          <p:cNvSpPr>
            <a:spLocks noGrp="1"/>
          </p:cNvSpPr>
          <p:nvPr>
            <p:ph type="sldNum" sz="quarter" idx="4294967295"/>
          </p:nvPr>
        </p:nvSpPr>
        <p:spPr>
          <a:xfrm>
            <a:off x="10744200" y="6356350"/>
            <a:ext cx="1077810" cy="365125"/>
          </a:xfrm>
        </p:spPr>
        <p:txBody>
          <a:bodyPr/>
          <a:lstStyle/>
          <a:p>
            <a:fld id="{C6BBACEB-3B7D-45CF-8126-AA946840C8C3}" type="slidenum">
              <a:rPr lang="en-CA" smtClean="0"/>
              <a:pPr/>
              <a:t>0</a:t>
            </a:fld>
            <a:endParaRPr lang="en-CA" dirty="0"/>
          </a:p>
        </p:txBody>
      </p:sp>
    </p:spTree>
    <p:extLst>
      <p:ext uri="{BB962C8B-B14F-4D97-AF65-F5344CB8AC3E}">
        <p14:creationId xmlns:p14="http://schemas.microsoft.com/office/powerpoint/2010/main" val="4168861115"/>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C4B9AB-8808-C0F0-9E76-77105147B106}"/>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760E0216-BE76-9894-AF66-0AE79AAC364B}"/>
              </a:ext>
            </a:extLst>
          </p:cNvPr>
          <p:cNvSpPr/>
          <p:nvPr/>
        </p:nvSpPr>
        <p:spPr>
          <a:xfrm>
            <a:off x="152400" y="152400"/>
            <a:ext cx="1295400" cy="129540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3</a:t>
            </a:r>
          </a:p>
        </p:txBody>
      </p:sp>
      <p:sp>
        <p:nvSpPr>
          <p:cNvPr id="28" name="Rectangle 27">
            <a:extLst>
              <a:ext uri="{FF2B5EF4-FFF2-40B4-BE49-F238E27FC236}">
                <a16:creationId xmlns:a16="http://schemas.microsoft.com/office/drawing/2014/main" id="{7C8A72A9-D8C7-53B7-792D-5EFFD0F55895}"/>
              </a:ext>
            </a:extLst>
          </p:cNvPr>
          <p:cNvSpPr/>
          <p:nvPr/>
        </p:nvSpPr>
        <p:spPr>
          <a:xfrm>
            <a:off x="1600200" y="153119"/>
            <a:ext cx="8763000" cy="129540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Anticipated Growth and Development</a:t>
            </a:r>
          </a:p>
        </p:txBody>
      </p:sp>
      <p:sp>
        <p:nvSpPr>
          <p:cNvPr id="5" name="Slide Number Placeholder 4">
            <a:extLst>
              <a:ext uri="{FF2B5EF4-FFF2-40B4-BE49-F238E27FC236}">
                <a16:creationId xmlns:a16="http://schemas.microsoft.com/office/drawing/2014/main" id="{296647EE-15A2-CD4D-449F-0E025CCA36F2}"/>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9</a:t>
            </a:fld>
            <a:endParaRPr lang="en-CA" dirty="0"/>
          </a:p>
        </p:txBody>
      </p:sp>
      <p:sp>
        <p:nvSpPr>
          <p:cNvPr id="6" name="Rectangle 5">
            <a:extLst>
              <a:ext uri="{FF2B5EF4-FFF2-40B4-BE49-F238E27FC236}">
                <a16:creationId xmlns:a16="http://schemas.microsoft.com/office/drawing/2014/main" id="{3BFFA2BD-B153-CE15-E9CB-D71063B952E4}"/>
              </a:ext>
            </a:extLst>
          </p:cNvPr>
          <p:cNvSpPr/>
          <p:nvPr/>
        </p:nvSpPr>
        <p:spPr>
          <a:xfrm>
            <a:off x="1600200" y="1600199"/>
            <a:ext cx="8763000" cy="5104681"/>
          </a:xfrm>
          <a:prstGeom prst="rect">
            <a:avLst/>
          </a:prstGeom>
          <a:solidFill>
            <a:schemeClr val="bg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2000" dirty="0">
                <a:solidFill>
                  <a:schemeClr val="bg1"/>
                </a:solidFill>
              </a:rPr>
              <a:t>The Planning Act provides municipalities with the authority to impose conditions on development and redevelopment to receive parkland or payment-in-lieu of parkland. </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pic>
        <p:nvPicPr>
          <p:cNvPr id="39" name="Picture 38">
            <a:extLst>
              <a:ext uri="{FF2B5EF4-FFF2-40B4-BE49-F238E27FC236}">
                <a16:creationId xmlns:a16="http://schemas.microsoft.com/office/drawing/2014/main" id="{C908240F-9932-604F-EEEB-8DD5855D0724}"/>
              </a:ext>
            </a:extLst>
          </p:cNvPr>
          <p:cNvPicPr>
            <a:picLocks noChangeAspect="1"/>
          </p:cNvPicPr>
          <p:nvPr/>
        </p:nvPicPr>
        <p:blipFill>
          <a:blip r:embed="rId3"/>
          <a:stretch>
            <a:fillRect/>
          </a:stretch>
        </p:blipFill>
        <p:spPr>
          <a:xfrm>
            <a:off x="2750820" y="2167529"/>
            <a:ext cx="6690360" cy="3970020"/>
          </a:xfrm>
          <a:prstGeom prst="rect">
            <a:avLst/>
          </a:prstGeom>
        </p:spPr>
      </p:pic>
    </p:spTree>
    <p:extLst>
      <p:ext uri="{BB962C8B-B14F-4D97-AF65-F5344CB8AC3E}">
        <p14:creationId xmlns:p14="http://schemas.microsoft.com/office/powerpoint/2010/main" val="2745399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DCFD5-B267-D92D-4417-598CEB7D957C}"/>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93EAF73E-0928-01DD-6916-43C2192125BC}"/>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1FED0B6A-153F-47D5-D57A-75360E698A59}"/>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74250F88-F9A8-D80A-D203-B8E3868D0BF9}"/>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10</a:t>
            </a:fld>
            <a:endParaRPr lang="en-CA" dirty="0"/>
          </a:p>
        </p:txBody>
      </p:sp>
      <p:sp>
        <p:nvSpPr>
          <p:cNvPr id="6" name="Rectangle 5">
            <a:extLst>
              <a:ext uri="{FF2B5EF4-FFF2-40B4-BE49-F238E27FC236}">
                <a16:creationId xmlns:a16="http://schemas.microsoft.com/office/drawing/2014/main" id="{3FF66817-B0F4-6A9C-C0A6-55C8F1571F57}"/>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2000" dirty="0">
                <a:solidFill>
                  <a:schemeClr val="bg1"/>
                </a:solidFill>
              </a:rPr>
              <a:t>The Planning Act provides municipalities with the authority to impose conditions on development and redevelopment to receive parkland or payment-in-lieu of parkland. </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pic>
        <p:nvPicPr>
          <p:cNvPr id="3" name="Picture 2">
            <a:extLst>
              <a:ext uri="{FF2B5EF4-FFF2-40B4-BE49-F238E27FC236}">
                <a16:creationId xmlns:a16="http://schemas.microsoft.com/office/drawing/2014/main" id="{6BF30FEA-F035-00E6-DC5E-BC712F7FA6C0}"/>
              </a:ext>
            </a:extLst>
          </p:cNvPr>
          <p:cNvPicPr>
            <a:picLocks noChangeAspect="1"/>
          </p:cNvPicPr>
          <p:nvPr/>
        </p:nvPicPr>
        <p:blipFill>
          <a:blip r:embed="rId3"/>
          <a:srcRect t="4600" b="8518"/>
          <a:stretch/>
        </p:blipFill>
        <p:spPr>
          <a:xfrm>
            <a:off x="2472690" y="2895600"/>
            <a:ext cx="7018020" cy="3720572"/>
          </a:xfrm>
          <a:prstGeom prst="rect">
            <a:avLst/>
          </a:prstGeom>
        </p:spPr>
      </p:pic>
      <p:sp>
        <p:nvSpPr>
          <p:cNvPr id="4" name="Rectangle 3">
            <a:extLst>
              <a:ext uri="{FF2B5EF4-FFF2-40B4-BE49-F238E27FC236}">
                <a16:creationId xmlns:a16="http://schemas.microsoft.com/office/drawing/2014/main" id="{182B0CC7-7163-D00A-6F5F-6D1472B1F62E}"/>
              </a:ext>
            </a:extLst>
          </p:cNvPr>
          <p:cNvSpPr/>
          <p:nvPr/>
        </p:nvSpPr>
        <p:spPr>
          <a:xfrm>
            <a:off x="1695896" y="1766618"/>
            <a:ext cx="8591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dirty="0">
                <a:solidFill>
                  <a:schemeClr val="tx1"/>
                </a:solidFill>
              </a:rPr>
              <a:t>Approach</a:t>
            </a:r>
          </a:p>
          <a:p>
            <a:endParaRPr lang="en-US" sz="1000" dirty="0">
              <a:solidFill>
                <a:schemeClr val="tx1"/>
              </a:solidFill>
            </a:endParaRPr>
          </a:p>
          <a:p>
            <a:r>
              <a:rPr lang="en-US" sz="1400" dirty="0">
                <a:latin typeface="Arial" panose="020B0604020202020204" pitchFamily="34" charset="0"/>
              </a:rPr>
              <a:t>“Before passing a by-law under this section, the local municipality shall prepare and make available to the public a parks plan that examines the need for parkland in the municipality”</a:t>
            </a:r>
            <a:endParaRPr lang="en-US" sz="3200" dirty="0">
              <a:solidFill>
                <a:schemeClr val="tx1"/>
              </a:solidFill>
            </a:endParaRPr>
          </a:p>
        </p:txBody>
      </p:sp>
    </p:spTree>
    <p:extLst>
      <p:ext uri="{BB962C8B-B14F-4D97-AF65-F5344CB8AC3E}">
        <p14:creationId xmlns:p14="http://schemas.microsoft.com/office/powerpoint/2010/main" val="2064969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088581-B2AD-D68E-AA3E-0592D1D9A069}"/>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0660EB21-712A-6A47-4BB1-D17366853263}"/>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2000" dirty="0">
                <a:solidFill>
                  <a:schemeClr val="bg1"/>
                </a:solidFill>
              </a:rPr>
              <a:t>The Planning Act provides municipalities with the authority to impose conditions on development and redevelopment to receive parkland or payment-in-lieu of parkland. </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pic>
        <p:nvPicPr>
          <p:cNvPr id="12" name="Picture 11">
            <a:extLst>
              <a:ext uri="{FF2B5EF4-FFF2-40B4-BE49-F238E27FC236}">
                <a16:creationId xmlns:a16="http://schemas.microsoft.com/office/drawing/2014/main" id="{C2DB49A0-BD54-A7AF-71B4-D1FA5CC60248}"/>
              </a:ext>
            </a:extLst>
          </p:cNvPr>
          <p:cNvPicPr>
            <a:picLocks noChangeAspect="1"/>
          </p:cNvPicPr>
          <p:nvPr/>
        </p:nvPicPr>
        <p:blipFill>
          <a:blip r:embed="rId3"/>
          <a:stretch>
            <a:fillRect/>
          </a:stretch>
        </p:blipFill>
        <p:spPr>
          <a:xfrm>
            <a:off x="1695896" y="2228849"/>
            <a:ext cx="8458455" cy="2790923"/>
          </a:xfrm>
          <a:prstGeom prst="rect">
            <a:avLst/>
          </a:prstGeom>
        </p:spPr>
      </p:pic>
      <p:sp>
        <p:nvSpPr>
          <p:cNvPr id="27" name="Rectangle 26">
            <a:extLst>
              <a:ext uri="{FF2B5EF4-FFF2-40B4-BE49-F238E27FC236}">
                <a16:creationId xmlns:a16="http://schemas.microsoft.com/office/drawing/2014/main" id="{AF3C7B76-7B31-317B-78A6-C16B6CCB6DEC}"/>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31646D9F-DDE5-B236-46FD-1F11BD993AF3}"/>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F2A1026B-6095-4F88-DBC7-830E2DED95CF}"/>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11</a:t>
            </a:fld>
            <a:endParaRPr lang="en-CA" dirty="0"/>
          </a:p>
        </p:txBody>
      </p:sp>
      <p:sp>
        <p:nvSpPr>
          <p:cNvPr id="4" name="Rectangle 3">
            <a:extLst>
              <a:ext uri="{FF2B5EF4-FFF2-40B4-BE49-F238E27FC236}">
                <a16:creationId xmlns:a16="http://schemas.microsoft.com/office/drawing/2014/main" id="{AF98DE3E-936B-2A7F-E113-E5D5C2EB7274}"/>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Current and Required Parkland</a:t>
            </a:r>
          </a:p>
        </p:txBody>
      </p:sp>
      <p:sp>
        <p:nvSpPr>
          <p:cNvPr id="9" name="Rectangle: Rounded Corners 8">
            <a:extLst>
              <a:ext uri="{FF2B5EF4-FFF2-40B4-BE49-F238E27FC236}">
                <a16:creationId xmlns:a16="http://schemas.microsoft.com/office/drawing/2014/main" id="{1D617CF2-5A62-6DC0-4E55-36FE0952E175}"/>
              </a:ext>
            </a:extLst>
          </p:cNvPr>
          <p:cNvSpPr/>
          <p:nvPr/>
        </p:nvSpPr>
        <p:spPr>
          <a:xfrm>
            <a:off x="5384800" y="3251200"/>
            <a:ext cx="790352" cy="266700"/>
          </a:xfrm>
          <a:prstGeom prst="roundRect">
            <a:avLst/>
          </a:prstGeom>
          <a:solidFill>
            <a:schemeClr val="accent4">
              <a:lumMod val="50000"/>
              <a:alpha val="2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Rounded Corners 9">
            <a:extLst>
              <a:ext uri="{FF2B5EF4-FFF2-40B4-BE49-F238E27FC236}">
                <a16:creationId xmlns:a16="http://schemas.microsoft.com/office/drawing/2014/main" id="{2360FB9E-0F66-E206-3FCC-C2F07B42BCDA}"/>
              </a:ext>
            </a:extLst>
          </p:cNvPr>
          <p:cNvSpPr/>
          <p:nvPr/>
        </p:nvSpPr>
        <p:spPr>
          <a:xfrm>
            <a:off x="8864600" y="4743588"/>
            <a:ext cx="790352" cy="295372"/>
          </a:xfrm>
          <a:prstGeom prst="roundRect">
            <a:avLst/>
          </a:prstGeom>
          <a:solidFill>
            <a:schemeClr val="accent4">
              <a:lumMod val="50000"/>
              <a:alpha val="2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4C786165-4BF8-82EB-2A59-6B6E3770A0BF}"/>
              </a:ext>
            </a:extLst>
          </p:cNvPr>
          <p:cNvSpPr/>
          <p:nvPr/>
        </p:nvSpPr>
        <p:spPr>
          <a:xfrm>
            <a:off x="4443412" y="5387073"/>
            <a:ext cx="3305176" cy="940702"/>
          </a:xfrm>
          <a:prstGeom prst="roundRect">
            <a:avLst/>
          </a:prstGeom>
          <a:solidFill>
            <a:schemeClr val="accent4">
              <a:lumMod val="50000"/>
              <a:alpha val="2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Additional Hectares Needed</a:t>
            </a:r>
          </a:p>
          <a:p>
            <a:pPr algn="ctr"/>
            <a:r>
              <a:rPr lang="en-US" sz="2000" dirty="0"/>
              <a:t>1.51</a:t>
            </a:r>
          </a:p>
        </p:txBody>
      </p:sp>
    </p:spTree>
    <p:extLst>
      <p:ext uri="{BB962C8B-B14F-4D97-AF65-F5344CB8AC3E}">
        <p14:creationId xmlns:p14="http://schemas.microsoft.com/office/powerpoint/2010/main" val="171248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BB2154-EEF6-DBA5-0EA2-CD4CFCA381A7}"/>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59368ABF-80A8-4ED5-766A-9BC8AA049D08}"/>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654A20F1-6779-BE78-4F9F-69DA1630DF67}"/>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BCB299C8-6FA7-638B-17DB-B9919D04F289}"/>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12</a:t>
            </a:fld>
            <a:endParaRPr lang="en-CA" dirty="0"/>
          </a:p>
        </p:txBody>
      </p:sp>
      <p:sp>
        <p:nvSpPr>
          <p:cNvPr id="6" name="Rectangle 5">
            <a:extLst>
              <a:ext uri="{FF2B5EF4-FFF2-40B4-BE49-F238E27FC236}">
                <a16:creationId xmlns:a16="http://schemas.microsoft.com/office/drawing/2014/main" id="{A7E53121-154A-39A1-A072-5CDEF522A2B3}"/>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2000" dirty="0">
                <a:solidFill>
                  <a:schemeClr val="bg1"/>
                </a:solidFill>
              </a:rPr>
              <a:t>on development and redevelopment to receive parkland or parkland. </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sp>
        <p:nvSpPr>
          <p:cNvPr id="4" name="Rectangle 3">
            <a:extLst>
              <a:ext uri="{FF2B5EF4-FFF2-40B4-BE49-F238E27FC236}">
                <a16:creationId xmlns:a16="http://schemas.microsoft.com/office/drawing/2014/main" id="{501FD7B4-067C-179B-80D0-8C606630C9F5}"/>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Parkland Dedication</a:t>
            </a:r>
          </a:p>
        </p:txBody>
      </p:sp>
      <p:pic>
        <p:nvPicPr>
          <p:cNvPr id="8" name="Picture 7">
            <a:extLst>
              <a:ext uri="{FF2B5EF4-FFF2-40B4-BE49-F238E27FC236}">
                <a16:creationId xmlns:a16="http://schemas.microsoft.com/office/drawing/2014/main" id="{B2A8797A-D65E-86F8-D8B9-3D02475EA208}"/>
              </a:ext>
            </a:extLst>
          </p:cNvPr>
          <p:cNvPicPr>
            <a:picLocks noChangeAspect="1"/>
          </p:cNvPicPr>
          <p:nvPr/>
        </p:nvPicPr>
        <p:blipFill>
          <a:blip r:embed="rId3"/>
          <a:stretch>
            <a:fillRect/>
          </a:stretch>
        </p:blipFill>
        <p:spPr>
          <a:xfrm>
            <a:off x="1828800" y="2651760"/>
            <a:ext cx="6964680" cy="1386840"/>
          </a:xfrm>
          <a:prstGeom prst="rect">
            <a:avLst/>
          </a:prstGeom>
        </p:spPr>
      </p:pic>
      <p:sp>
        <p:nvSpPr>
          <p:cNvPr id="9" name="Rectangle 8">
            <a:extLst>
              <a:ext uri="{FF2B5EF4-FFF2-40B4-BE49-F238E27FC236}">
                <a16:creationId xmlns:a16="http://schemas.microsoft.com/office/drawing/2014/main" id="{B8EF15E0-82B7-71D6-71CA-32D5EC734905}"/>
              </a:ext>
            </a:extLst>
          </p:cNvPr>
          <p:cNvSpPr/>
          <p:nvPr/>
        </p:nvSpPr>
        <p:spPr>
          <a:xfrm>
            <a:off x="1695896" y="2209800"/>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schemeClr val="tx2">
                    <a:lumMod val="50000"/>
                  </a:schemeClr>
                </a:solidFill>
              </a:rPr>
              <a:t>Residential – 5%</a:t>
            </a:r>
          </a:p>
        </p:txBody>
      </p:sp>
      <p:sp>
        <p:nvSpPr>
          <p:cNvPr id="10" name="Rectangle 9">
            <a:extLst>
              <a:ext uri="{FF2B5EF4-FFF2-40B4-BE49-F238E27FC236}">
                <a16:creationId xmlns:a16="http://schemas.microsoft.com/office/drawing/2014/main" id="{DCC7F1E0-8FD4-7DF3-C42F-6FA825EA68A3}"/>
              </a:ext>
            </a:extLst>
          </p:cNvPr>
          <p:cNvSpPr/>
          <p:nvPr/>
        </p:nvSpPr>
        <p:spPr>
          <a:xfrm>
            <a:off x="1695896" y="4191000"/>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schemeClr val="tx2">
                    <a:lumMod val="50000"/>
                  </a:schemeClr>
                </a:solidFill>
              </a:rPr>
              <a:t>Non-Residential – 2% and 5% </a:t>
            </a:r>
          </a:p>
        </p:txBody>
      </p:sp>
      <p:pic>
        <p:nvPicPr>
          <p:cNvPr id="11" name="Picture 10">
            <a:extLst>
              <a:ext uri="{FF2B5EF4-FFF2-40B4-BE49-F238E27FC236}">
                <a16:creationId xmlns:a16="http://schemas.microsoft.com/office/drawing/2014/main" id="{B2412947-20C8-6790-410A-BF3D2BF74439}"/>
              </a:ext>
            </a:extLst>
          </p:cNvPr>
          <p:cNvPicPr>
            <a:picLocks noChangeAspect="1"/>
          </p:cNvPicPr>
          <p:nvPr/>
        </p:nvPicPr>
        <p:blipFill>
          <a:blip r:embed="rId4"/>
          <a:stretch>
            <a:fillRect/>
          </a:stretch>
        </p:blipFill>
        <p:spPr>
          <a:xfrm>
            <a:off x="1828800" y="4648200"/>
            <a:ext cx="8375650" cy="1459631"/>
          </a:xfrm>
          <a:prstGeom prst="rect">
            <a:avLst/>
          </a:prstGeom>
        </p:spPr>
      </p:pic>
      <p:sp>
        <p:nvSpPr>
          <p:cNvPr id="13" name="Rectangle: Rounded Corners 12">
            <a:extLst>
              <a:ext uri="{FF2B5EF4-FFF2-40B4-BE49-F238E27FC236}">
                <a16:creationId xmlns:a16="http://schemas.microsoft.com/office/drawing/2014/main" id="{D0349264-649A-9F9B-0FE6-EB40FFCA76DD}"/>
              </a:ext>
            </a:extLst>
          </p:cNvPr>
          <p:cNvSpPr/>
          <p:nvPr/>
        </p:nvSpPr>
        <p:spPr>
          <a:xfrm>
            <a:off x="9353996" y="1828800"/>
            <a:ext cx="2209800" cy="2500443"/>
          </a:xfrm>
          <a:prstGeom prst="round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Surplus of </a:t>
            </a:r>
          </a:p>
          <a:p>
            <a:pPr algn="ctr"/>
            <a:r>
              <a:rPr lang="en-US" sz="2400" dirty="0"/>
              <a:t>0.36 ha.</a:t>
            </a:r>
          </a:p>
          <a:p>
            <a:pPr algn="ctr"/>
            <a:endParaRPr lang="en-US" sz="1600" dirty="0"/>
          </a:p>
          <a:p>
            <a:pPr algn="ctr"/>
            <a:r>
              <a:rPr lang="en-US" sz="1600" dirty="0"/>
              <a:t>Required: 1.51 ha.</a:t>
            </a:r>
          </a:p>
          <a:p>
            <a:pPr algn="ctr"/>
            <a:r>
              <a:rPr lang="en-US" sz="1600" dirty="0"/>
              <a:t>Provided</a:t>
            </a:r>
            <a:r>
              <a:rPr lang="en-US" sz="1600" dirty="0">
                <a:solidFill>
                  <a:schemeClr val="tx1"/>
                </a:solidFill>
              </a:rPr>
              <a:t>*</a:t>
            </a:r>
            <a:r>
              <a:rPr lang="en-US" sz="1600" dirty="0"/>
              <a:t>: 1.87 ha.</a:t>
            </a:r>
          </a:p>
        </p:txBody>
      </p:sp>
      <p:sp>
        <p:nvSpPr>
          <p:cNvPr id="14" name="TextBox 13">
            <a:extLst>
              <a:ext uri="{FF2B5EF4-FFF2-40B4-BE49-F238E27FC236}">
                <a16:creationId xmlns:a16="http://schemas.microsoft.com/office/drawing/2014/main" id="{6FE9DC2D-A398-8253-B9AB-38386F600764}"/>
              </a:ext>
            </a:extLst>
          </p:cNvPr>
          <p:cNvSpPr txBox="1"/>
          <p:nvPr/>
        </p:nvSpPr>
        <p:spPr>
          <a:xfrm>
            <a:off x="1600200" y="6172200"/>
            <a:ext cx="8763000" cy="532007"/>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algn="l"/>
            <a:r>
              <a:rPr lang="en-US" sz="1300" dirty="0">
                <a:latin typeface="+mj-lt"/>
              </a:rPr>
              <a:t>*Institutional dedication is excluded as it is recommended to exempt these developments</a:t>
            </a:r>
          </a:p>
          <a:p>
            <a:pPr algn="l"/>
            <a:r>
              <a:rPr lang="en-US" sz="1300" dirty="0">
                <a:latin typeface="+mj-lt"/>
              </a:rPr>
              <a:t>Note: It is not recommended that the Municipality consider the use of the alternative rate for parkland dedication</a:t>
            </a:r>
          </a:p>
        </p:txBody>
      </p:sp>
    </p:spTree>
    <p:extLst>
      <p:ext uri="{BB962C8B-B14F-4D97-AF65-F5344CB8AC3E}">
        <p14:creationId xmlns:p14="http://schemas.microsoft.com/office/powerpoint/2010/main" val="1573330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ACC2D8-FB97-BE1A-D1E9-4ADACD06F8FF}"/>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349DF1B7-E696-0F3A-1DB1-65DA1F2371E4}"/>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163D2966-8EC9-5B01-DC41-8825FA33C95D}"/>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D42AF482-B782-8411-E7FA-CC103D1E7E0A}"/>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13</a:t>
            </a:fld>
            <a:endParaRPr lang="en-CA" dirty="0"/>
          </a:p>
        </p:txBody>
      </p:sp>
      <p:sp>
        <p:nvSpPr>
          <p:cNvPr id="6" name="Rectangle 5">
            <a:extLst>
              <a:ext uri="{FF2B5EF4-FFF2-40B4-BE49-F238E27FC236}">
                <a16:creationId xmlns:a16="http://schemas.microsoft.com/office/drawing/2014/main" id="{14D1A2EE-5E0A-57E2-760A-365E19010D83}"/>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tx1"/>
              </a:solidFill>
            </a:endParaRPr>
          </a:p>
          <a:p>
            <a:pPr marL="1001445" lvl="1" indent="-457200">
              <a:buFont typeface="Arial" panose="020B0604020202020204" pitchFamily="34" charset="0"/>
              <a:buChar char="•"/>
            </a:pPr>
            <a:endParaRPr lang="en-US" sz="2000" dirty="0">
              <a:solidFill>
                <a:schemeClr val="tx1"/>
              </a:solidFill>
            </a:endParaRPr>
          </a:p>
          <a:p>
            <a:pPr marL="1001445" lvl="1" indent="-457200">
              <a:buFont typeface="Arial" panose="020B0604020202020204" pitchFamily="34" charset="0"/>
              <a:buChar char="•"/>
            </a:pPr>
            <a:endParaRPr lang="en-US" sz="900" dirty="0">
              <a:solidFill>
                <a:schemeClr val="tx1"/>
              </a:solidFill>
            </a:endParaRPr>
          </a:p>
          <a:p>
            <a:pPr lvl="1" algn="ctr"/>
            <a:r>
              <a:rPr lang="en-US" sz="1400" dirty="0">
                <a:solidFill>
                  <a:schemeClr val="tx1"/>
                </a:solidFill>
              </a:rPr>
              <a:t>Note: The average price per hectare for the calculated charges is based on </a:t>
            </a:r>
          </a:p>
          <a:p>
            <a:pPr lvl="1" algn="ctr"/>
            <a:r>
              <a:rPr lang="en-US" sz="1400" dirty="0">
                <a:solidFill>
                  <a:schemeClr val="tx1"/>
                </a:solidFill>
              </a:rPr>
              <a:t>historical 2024/25 lot sales (MPAC), and 2025 listings (Relator.ca)</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sp>
        <p:nvSpPr>
          <p:cNvPr id="4" name="Rectangle 3">
            <a:extLst>
              <a:ext uri="{FF2B5EF4-FFF2-40B4-BE49-F238E27FC236}">
                <a16:creationId xmlns:a16="http://schemas.microsoft.com/office/drawing/2014/main" id="{82F708AB-F122-2FE4-0930-8F33C4E8A782}"/>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Payment-in-Lieu of Parkland</a:t>
            </a:r>
          </a:p>
        </p:txBody>
      </p:sp>
      <p:sp>
        <p:nvSpPr>
          <p:cNvPr id="2" name="TextBox 1">
            <a:extLst>
              <a:ext uri="{FF2B5EF4-FFF2-40B4-BE49-F238E27FC236}">
                <a16:creationId xmlns:a16="http://schemas.microsoft.com/office/drawing/2014/main" id="{BA7F2A38-4334-C3F4-823F-1D1A119A805B}"/>
              </a:ext>
            </a:extLst>
          </p:cNvPr>
          <p:cNvSpPr txBox="1"/>
          <p:nvPr/>
        </p:nvSpPr>
        <p:spPr>
          <a:xfrm>
            <a:off x="1752600" y="4722063"/>
            <a:ext cx="8303792" cy="1978557"/>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marL="342900" indent="-342900">
              <a:buFont typeface="Arial" panose="020B0604020202020204" pitchFamily="34" charset="0"/>
              <a:buChar char="•"/>
            </a:pPr>
            <a:endParaRPr lang="en-US" sz="2000" dirty="0">
              <a:solidFill>
                <a:schemeClr val="tx1"/>
              </a:solidFill>
              <a:latin typeface="+mn-lt"/>
            </a:endParaRPr>
          </a:p>
          <a:p>
            <a:pPr marL="342900" indent="-342900">
              <a:buFont typeface="Arial" panose="020B0604020202020204" pitchFamily="34" charset="0"/>
              <a:buChar char="•"/>
            </a:pPr>
            <a:r>
              <a:rPr lang="en-US" sz="2000" dirty="0">
                <a:solidFill>
                  <a:schemeClr val="tx1"/>
                </a:solidFill>
                <a:latin typeface="+mn-lt"/>
              </a:rPr>
              <a:t>When an applicant does not agree with the per lot/unit fee, the applicant shall commission an appraisal and payment-in-lieu shall be based on:</a:t>
            </a:r>
          </a:p>
          <a:p>
            <a:pPr marL="887145" lvl="1" indent="-342900">
              <a:buFont typeface="Arial" panose="020B0604020202020204" pitchFamily="34" charset="0"/>
              <a:buChar char="•"/>
            </a:pPr>
            <a:r>
              <a:rPr lang="en-US" sz="2000" dirty="0">
                <a:solidFill>
                  <a:schemeClr val="tx1"/>
                </a:solidFill>
                <a:latin typeface="+mn-lt"/>
              </a:rPr>
              <a:t>5% of the value of residential</a:t>
            </a:r>
          </a:p>
          <a:p>
            <a:pPr marL="887145" lvl="1" indent="-342900">
              <a:buFont typeface="Arial" panose="020B0604020202020204" pitchFamily="34" charset="0"/>
              <a:buChar char="•"/>
            </a:pPr>
            <a:r>
              <a:rPr lang="en-US" sz="2000" dirty="0">
                <a:solidFill>
                  <a:schemeClr val="tx1"/>
                </a:solidFill>
                <a:latin typeface="+mn-lt"/>
              </a:rPr>
              <a:t>2% of the value of commercial or industrial</a:t>
            </a:r>
          </a:p>
        </p:txBody>
      </p:sp>
      <p:sp>
        <p:nvSpPr>
          <p:cNvPr id="3" name="Rectangle 2">
            <a:extLst>
              <a:ext uri="{FF2B5EF4-FFF2-40B4-BE49-F238E27FC236}">
                <a16:creationId xmlns:a16="http://schemas.microsoft.com/office/drawing/2014/main" id="{B6D7DCC4-B2F9-EA59-EEE4-63B243C675B9}"/>
              </a:ext>
            </a:extLst>
          </p:cNvPr>
          <p:cNvSpPr/>
          <p:nvPr/>
        </p:nvSpPr>
        <p:spPr>
          <a:xfrm>
            <a:off x="1695896" y="2286000"/>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schemeClr val="tx2">
                    <a:lumMod val="50000"/>
                  </a:schemeClr>
                </a:solidFill>
              </a:rPr>
              <a:t>Per Lot or Per Unit Fee</a:t>
            </a:r>
          </a:p>
        </p:txBody>
      </p:sp>
      <p:pic>
        <p:nvPicPr>
          <p:cNvPr id="7" name="Picture 6">
            <a:extLst>
              <a:ext uri="{FF2B5EF4-FFF2-40B4-BE49-F238E27FC236}">
                <a16:creationId xmlns:a16="http://schemas.microsoft.com/office/drawing/2014/main" id="{DB0A8912-84AF-4832-64F4-D78984EA4F27}"/>
              </a:ext>
            </a:extLst>
          </p:cNvPr>
          <p:cNvPicPr>
            <a:picLocks noChangeAspect="1"/>
          </p:cNvPicPr>
          <p:nvPr/>
        </p:nvPicPr>
        <p:blipFill>
          <a:blip r:embed="rId3"/>
          <a:stretch>
            <a:fillRect/>
          </a:stretch>
        </p:blipFill>
        <p:spPr>
          <a:xfrm>
            <a:off x="2694214" y="2743200"/>
            <a:ext cx="6803571" cy="1661337"/>
          </a:xfrm>
          <a:prstGeom prst="rect">
            <a:avLst/>
          </a:prstGeom>
        </p:spPr>
      </p:pic>
    </p:spTree>
    <p:extLst>
      <p:ext uri="{BB962C8B-B14F-4D97-AF65-F5344CB8AC3E}">
        <p14:creationId xmlns:p14="http://schemas.microsoft.com/office/powerpoint/2010/main" val="1546856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3E95A1-B176-AC7B-4D90-D75398A7DA59}"/>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BB6D12E9-D60B-61A2-72D0-A74FDDB8E67A}"/>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C3E54F61-F2D9-2839-96F4-6449354B5086}"/>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6BF2F7CC-B046-ED17-7BBF-9C2B87849834}"/>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14</a:t>
            </a:fld>
            <a:endParaRPr lang="en-CA" dirty="0"/>
          </a:p>
        </p:txBody>
      </p:sp>
      <p:sp>
        <p:nvSpPr>
          <p:cNvPr id="6" name="Rectangle 5">
            <a:extLst>
              <a:ext uri="{FF2B5EF4-FFF2-40B4-BE49-F238E27FC236}">
                <a16:creationId xmlns:a16="http://schemas.microsoft.com/office/drawing/2014/main" id="{6CAB19FE-0AFF-E756-3CF8-17CBA02C8320}"/>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endParaRPr lang="en-US" sz="2000" dirty="0">
              <a:solidFill>
                <a:schemeClr val="bg1"/>
              </a:solidFill>
            </a:endParaRPr>
          </a:p>
        </p:txBody>
      </p:sp>
      <p:sp>
        <p:nvSpPr>
          <p:cNvPr id="4" name="Rectangle 3">
            <a:extLst>
              <a:ext uri="{FF2B5EF4-FFF2-40B4-BE49-F238E27FC236}">
                <a16:creationId xmlns:a16="http://schemas.microsoft.com/office/drawing/2014/main" id="{9C439CBE-FF4F-FEEC-4B92-BE62C1307494}"/>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Recommendations</a:t>
            </a:r>
          </a:p>
        </p:txBody>
      </p:sp>
      <p:sp>
        <p:nvSpPr>
          <p:cNvPr id="2" name="TextBox 1">
            <a:extLst>
              <a:ext uri="{FF2B5EF4-FFF2-40B4-BE49-F238E27FC236}">
                <a16:creationId xmlns:a16="http://schemas.microsoft.com/office/drawing/2014/main" id="{14C378D0-20C0-5054-BD6C-0362E98A4164}"/>
              </a:ext>
            </a:extLst>
          </p:cNvPr>
          <p:cNvSpPr txBox="1"/>
          <p:nvPr/>
        </p:nvSpPr>
        <p:spPr>
          <a:xfrm>
            <a:off x="1811760" y="2329362"/>
            <a:ext cx="8475239" cy="4143252"/>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marL="457200" indent="-457200">
              <a:spcBef>
                <a:spcPts val="400"/>
              </a:spcBef>
              <a:spcAft>
                <a:spcPts val="400"/>
              </a:spcAft>
              <a:buFont typeface="+mj-lt"/>
              <a:buAutoNum type="arabicPeriod"/>
            </a:pPr>
            <a:r>
              <a:rPr lang="en-US" sz="1800" dirty="0">
                <a:solidFill>
                  <a:schemeClr val="tx1"/>
                </a:solidFill>
                <a:latin typeface="+mn-lt"/>
              </a:rPr>
              <a:t>Impose parkland dedication at</a:t>
            </a:r>
            <a:r>
              <a:rPr lang="en-US" sz="1800" dirty="0">
                <a:latin typeface="+mn-lt"/>
              </a:rPr>
              <a:t> 5% for residential, and 2% for commercial and industrial development prior to the issuance of the building permit (s.42)</a:t>
            </a:r>
          </a:p>
          <a:p>
            <a:pPr marL="457200" indent="-457200">
              <a:spcBef>
                <a:spcPts val="400"/>
              </a:spcBef>
              <a:spcAft>
                <a:spcPts val="400"/>
              </a:spcAft>
              <a:buFont typeface="+mj-lt"/>
              <a:buAutoNum type="arabicPeriod"/>
            </a:pPr>
            <a:r>
              <a:rPr lang="en-US" sz="1800" dirty="0">
                <a:latin typeface="+mn-lt"/>
              </a:rPr>
              <a:t>Increase the per lot/unit fee for low-density residential to $7,860 and $3,144 for medium-density development </a:t>
            </a:r>
            <a:r>
              <a:rPr lang="en-US" sz="1800" dirty="0">
                <a:solidFill>
                  <a:schemeClr val="accent3"/>
                </a:solidFill>
                <a:latin typeface="+mn-lt"/>
              </a:rPr>
              <a:t>– Requires amendment to Fees and Charges By-law</a:t>
            </a:r>
            <a:endParaRPr lang="en-US" sz="1800" dirty="0">
              <a:latin typeface="+mn-lt"/>
            </a:endParaRPr>
          </a:p>
          <a:p>
            <a:pPr marL="457200" indent="-457200">
              <a:spcBef>
                <a:spcPts val="400"/>
              </a:spcBef>
              <a:spcAft>
                <a:spcPts val="400"/>
              </a:spcAft>
              <a:buFont typeface="+mj-lt"/>
              <a:buAutoNum type="arabicPeriod"/>
            </a:pPr>
            <a:r>
              <a:rPr lang="en-US" sz="1800" dirty="0">
                <a:latin typeface="+mn-lt"/>
              </a:rPr>
              <a:t>When unwilling or unable to collect parkland dedication, impose the above per lot/unit fees, or require the applicant to commission an appraisal and payment-in-lieu shall be based on 5% of the value of the land for residential, and 2% of the value of the land for commercial and industrial development as of the day before building permit (s.42)</a:t>
            </a:r>
          </a:p>
          <a:p>
            <a:pPr marL="457200" indent="-457200">
              <a:spcBef>
                <a:spcPts val="400"/>
              </a:spcBef>
              <a:spcAft>
                <a:spcPts val="400"/>
              </a:spcAft>
              <a:buFont typeface="+mj-lt"/>
              <a:buAutoNum type="arabicPeriod"/>
            </a:pPr>
            <a:r>
              <a:rPr lang="en-US" sz="1800" dirty="0">
                <a:solidFill>
                  <a:schemeClr val="tx1"/>
                </a:solidFill>
                <a:latin typeface="+mn-lt"/>
              </a:rPr>
              <a:t>Exempt institutional development</a:t>
            </a:r>
          </a:p>
          <a:p>
            <a:pPr marL="457200" indent="-457200">
              <a:spcBef>
                <a:spcPts val="400"/>
              </a:spcBef>
              <a:spcAft>
                <a:spcPts val="400"/>
              </a:spcAft>
              <a:buFont typeface="+mj-lt"/>
              <a:buAutoNum type="arabicPeriod"/>
            </a:pPr>
            <a:r>
              <a:rPr lang="en-US" sz="1800" dirty="0">
                <a:latin typeface="+mn-lt"/>
              </a:rPr>
              <a:t>Consider other potential exemptions including all non-residential development</a:t>
            </a:r>
          </a:p>
        </p:txBody>
      </p:sp>
    </p:spTree>
    <p:extLst>
      <p:ext uri="{BB962C8B-B14F-4D97-AF65-F5344CB8AC3E}">
        <p14:creationId xmlns:p14="http://schemas.microsoft.com/office/powerpoint/2010/main" val="3624938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4B78F3-9B79-E8C9-320E-1751BE178E21}"/>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466AB276-D81C-779E-EC7A-4EF92959D9D0}"/>
              </a:ext>
            </a:extLst>
          </p:cNvPr>
          <p:cNvSpPr/>
          <p:nvPr/>
        </p:nvSpPr>
        <p:spPr>
          <a:xfrm>
            <a:off x="152400" y="15240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28" name="Rectangle 27">
            <a:extLst>
              <a:ext uri="{FF2B5EF4-FFF2-40B4-BE49-F238E27FC236}">
                <a16:creationId xmlns:a16="http://schemas.microsoft.com/office/drawing/2014/main" id="{97D54113-A8F6-2600-2808-2AC24BE4C6DB}"/>
              </a:ext>
            </a:extLst>
          </p:cNvPr>
          <p:cNvSpPr/>
          <p:nvPr/>
        </p:nvSpPr>
        <p:spPr>
          <a:xfrm>
            <a:off x="1600200" y="153119"/>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5" name="Slide Number Placeholder 4">
            <a:extLst>
              <a:ext uri="{FF2B5EF4-FFF2-40B4-BE49-F238E27FC236}">
                <a16:creationId xmlns:a16="http://schemas.microsoft.com/office/drawing/2014/main" id="{F9DA5322-3034-C534-5816-017A2581CC5B}"/>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15</a:t>
            </a:fld>
            <a:endParaRPr lang="en-CA" dirty="0"/>
          </a:p>
        </p:txBody>
      </p:sp>
      <p:sp>
        <p:nvSpPr>
          <p:cNvPr id="6" name="Rectangle 5">
            <a:extLst>
              <a:ext uri="{FF2B5EF4-FFF2-40B4-BE49-F238E27FC236}">
                <a16:creationId xmlns:a16="http://schemas.microsoft.com/office/drawing/2014/main" id="{A620B465-D02A-B612-AECC-1B19F8833755}"/>
              </a:ext>
            </a:extLst>
          </p:cNvPr>
          <p:cNvSpPr/>
          <p:nvPr/>
        </p:nvSpPr>
        <p:spPr>
          <a:xfrm>
            <a:off x="1600200" y="1600199"/>
            <a:ext cx="8763000" cy="5104681"/>
          </a:xfrm>
          <a:prstGeom prst="rect">
            <a:avLst/>
          </a:prstGeom>
          <a:solidFill>
            <a:schemeClr val="bg1"/>
          </a:solidFill>
          <a:ln>
            <a:solidFill>
              <a:schemeClr val="tx2">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endParaRPr lang="en-US" sz="2000" dirty="0">
              <a:solidFill>
                <a:schemeClr val="bg1"/>
              </a:solidFill>
            </a:endParaRPr>
          </a:p>
        </p:txBody>
      </p:sp>
      <p:sp>
        <p:nvSpPr>
          <p:cNvPr id="4" name="Rectangle 3">
            <a:extLst>
              <a:ext uri="{FF2B5EF4-FFF2-40B4-BE49-F238E27FC236}">
                <a16:creationId xmlns:a16="http://schemas.microsoft.com/office/drawing/2014/main" id="{FF477C57-1B88-326D-C9C9-26BE4C0B7FAD}"/>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Recommendations</a:t>
            </a:r>
          </a:p>
        </p:txBody>
      </p:sp>
      <p:sp>
        <p:nvSpPr>
          <p:cNvPr id="2" name="TextBox 1">
            <a:extLst>
              <a:ext uri="{FF2B5EF4-FFF2-40B4-BE49-F238E27FC236}">
                <a16:creationId xmlns:a16="http://schemas.microsoft.com/office/drawing/2014/main" id="{1A8F9858-DC59-04B9-DE37-7B70C412AD7D}"/>
              </a:ext>
            </a:extLst>
          </p:cNvPr>
          <p:cNvSpPr txBox="1"/>
          <p:nvPr/>
        </p:nvSpPr>
        <p:spPr>
          <a:xfrm>
            <a:off x="1811761" y="2329362"/>
            <a:ext cx="8303792" cy="962894"/>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marL="342900" indent="-342900">
              <a:spcBef>
                <a:spcPts val="600"/>
              </a:spcBef>
              <a:spcAft>
                <a:spcPts val="600"/>
              </a:spcAft>
              <a:buFont typeface="+mj-lt"/>
              <a:buAutoNum type="arabicPeriod" startAt="6"/>
            </a:pPr>
            <a:r>
              <a:rPr lang="en-US" sz="1800" dirty="0">
                <a:latin typeface="+mn-lt"/>
              </a:rPr>
              <a:t>Consider the observations and recommendations provided to incorporate into a parkland dedication and payment-in-lieu of parkland by-law, following the required consultation process:</a:t>
            </a:r>
          </a:p>
        </p:txBody>
      </p:sp>
      <p:graphicFrame>
        <p:nvGraphicFramePr>
          <p:cNvPr id="3" name="Diagram 2">
            <a:extLst>
              <a:ext uri="{FF2B5EF4-FFF2-40B4-BE49-F238E27FC236}">
                <a16:creationId xmlns:a16="http://schemas.microsoft.com/office/drawing/2014/main" id="{7EEE6AE5-F724-71C3-BFF5-B8D03CE3DB4C}"/>
              </a:ext>
            </a:extLst>
          </p:cNvPr>
          <p:cNvGraphicFramePr/>
          <p:nvPr>
            <p:extLst>
              <p:ext uri="{D42A27DB-BD31-4B8C-83A1-F6EECF244321}">
                <p14:modId xmlns:p14="http://schemas.microsoft.com/office/powerpoint/2010/main" val="3198246099"/>
              </p:ext>
            </p:extLst>
          </p:nvPr>
        </p:nvGraphicFramePr>
        <p:xfrm>
          <a:off x="1917700" y="3733800"/>
          <a:ext cx="8128000" cy="248073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07271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82E389-14E0-B2E9-435C-8715299A14F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1CA6AC-F5F1-28FA-4FFF-73B3E686A7D5}"/>
              </a:ext>
            </a:extLst>
          </p:cNvPr>
          <p:cNvSpPr>
            <a:spLocks noGrp="1"/>
          </p:cNvSpPr>
          <p:nvPr>
            <p:ph type="title"/>
          </p:nvPr>
        </p:nvSpPr>
        <p:spPr/>
        <p:txBody>
          <a:bodyPr/>
          <a:lstStyle/>
          <a:p>
            <a:r>
              <a:rPr lang="en-US" dirty="0"/>
              <a:t>Questions?</a:t>
            </a:r>
          </a:p>
        </p:txBody>
      </p:sp>
      <p:sp>
        <p:nvSpPr>
          <p:cNvPr id="5" name="Slide Number Placeholder 4">
            <a:extLst>
              <a:ext uri="{FF2B5EF4-FFF2-40B4-BE49-F238E27FC236}">
                <a16:creationId xmlns:a16="http://schemas.microsoft.com/office/drawing/2014/main" id="{D6B2C01A-8CC4-5C16-D433-D41F9D0FD3A5}"/>
              </a:ext>
            </a:extLst>
          </p:cNvPr>
          <p:cNvSpPr>
            <a:spLocks noGrp="1"/>
          </p:cNvSpPr>
          <p:nvPr>
            <p:ph type="sldNum" sz="quarter" idx="14"/>
          </p:nvPr>
        </p:nvSpPr>
        <p:spPr/>
        <p:txBody>
          <a:bodyPr/>
          <a:lstStyle/>
          <a:p>
            <a:fld id="{C6BBACEB-3B7D-45CF-8126-AA946840C8C3}" type="slidenum">
              <a:rPr lang="en-CA" smtClean="0"/>
              <a:pPr/>
              <a:t>16</a:t>
            </a:fld>
            <a:endParaRPr lang="en-CA" dirty="0"/>
          </a:p>
        </p:txBody>
      </p:sp>
      <p:sp>
        <p:nvSpPr>
          <p:cNvPr id="8" name="Oval 7">
            <a:extLst>
              <a:ext uri="{FF2B5EF4-FFF2-40B4-BE49-F238E27FC236}">
                <a16:creationId xmlns:a16="http://schemas.microsoft.com/office/drawing/2014/main" id="{6CBA9E33-BE57-4168-ABA9-BD90987CBB4F}"/>
              </a:ext>
            </a:extLst>
          </p:cNvPr>
          <p:cNvSpPr/>
          <p:nvPr/>
        </p:nvSpPr>
        <p:spPr>
          <a:xfrm>
            <a:off x="4296000" y="1629000"/>
            <a:ext cx="3600000" cy="3600000"/>
          </a:xfrm>
          <a:prstGeom prst="ellipse">
            <a:avLst/>
          </a:prstGeom>
          <a:solidFill>
            <a:schemeClr val="tx2">
              <a:lumMod val="50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en-US" dirty="0">
                <a:solidFill>
                  <a:schemeClr val="bg1"/>
                </a:solidFill>
              </a:rPr>
              <a:t>Questions?</a:t>
            </a:r>
            <a:endParaRPr lang="en-CA" dirty="0">
              <a:solidFill>
                <a:schemeClr val="bg1"/>
              </a:solidFill>
            </a:endParaRPr>
          </a:p>
        </p:txBody>
      </p:sp>
      <p:sp>
        <p:nvSpPr>
          <p:cNvPr id="3" name="TextBox 2">
            <a:extLst>
              <a:ext uri="{FF2B5EF4-FFF2-40B4-BE49-F238E27FC236}">
                <a16:creationId xmlns:a16="http://schemas.microsoft.com/office/drawing/2014/main" id="{B02542E4-EAD9-3C84-A4DA-732AF7E8D28F}"/>
              </a:ext>
            </a:extLst>
          </p:cNvPr>
          <p:cNvSpPr txBox="1"/>
          <p:nvPr/>
        </p:nvSpPr>
        <p:spPr>
          <a:xfrm>
            <a:off x="3397695" y="5486400"/>
            <a:ext cx="5396611" cy="809006"/>
          </a:xfrm>
          <a:prstGeom prst="rect">
            <a:avLst/>
          </a:prstGeom>
          <a:noFill/>
          <a:ln w="9525">
            <a:noFill/>
            <a:miter lim="800000"/>
            <a:headEnd/>
            <a:tailEnd/>
          </a:ln>
          <a:effectLst/>
        </p:spPr>
        <p:txBody>
          <a:bodyPr vert="horz" wrap="none" lIns="130622" tIns="65311" rIns="130622" bIns="65311" numCol="1" rtlCol="0" anchor="t" anchorCtr="0" compatLnSpc="1">
            <a:prstTxWarp prst="textNoShape">
              <a:avLst/>
            </a:prstTxWarp>
            <a:spAutoFit/>
          </a:bodyPr>
          <a:lstStyle/>
          <a:p>
            <a:pPr algn="l"/>
            <a:r>
              <a:rPr lang="en-US" sz="2200" dirty="0">
                <a:latin typeface="+mj-lt"/>
              </a:rPr>
              <a:t>Please send any additional questions to: </a:t>
            </a:r>
          </a:p>
          <a:p>
            <a:pPr algn="ctr"/>
            <a:r>
              <a:rPr lang="en-US" sz="2200" dirty="0">
                <a:latin typeface="+mj-lt"/>
              </a:rPr>
              <a:t>rbergsma@duttondunwich.on.ca</a:t>
            </a:r>
          </a:p>
        </p:txBody>
      </p:sp>
    </p:spTree>
    <p:extLst>
      <p:ext uri="{BB962C8B-B14F-4D97-AF65-F5344CB8AC3E}">
        <p14:creationId xmlns:p14="http://schemas.microsoft.com/office/powerpoint/2010/main" val="2481318543"/>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54A384-09F1-0843-D7AF-448E7E0C20F5}"/>
            </a:ext>
          </a:extLst>
        </p:cNvPr>
        <p:cNvGrpSpPr/>
        <p:nvPr/>
      </p:nvGrpSpPr>
      <p:grpSpPr>
        <a:xfrm>
          <a:off x="0" y="0"/>
          <a:ext cx="0" cy="0"/>
          <a:chOff x="0" y="0"/>
          <a:chExt cx="0" cy="0"/>
        </a:xfrm>
      </p:grpSpPr>
      <p:sp>
        <p:nvSpPr>
          <p:cNvPr id="8" name="Content Placeholder 3">
            <a:extLst>
              <a:ext uri="{FF2B5EF4-FFF2-40B4-BE49-F238E27FC236}">
                <a16:creationId xmlns:a16="http://schemas.microsoft.com/office/drawing/2014/main" id="{D46A4382-5A4A-4CD4-F8C9-AE30C6ABD760}"/>
              </a:ext>
            </a:extLst>
          </p:cNvPr>
          <p:cNvSpPr>
            <a:spLocks noGrp="1"/>
          </p:cNvSpPr>
          <p:nvPr/>
        </p:nvSpPr>
        <p:spPr bwMode="auto">
          <a:xfrm>
            <a:off x="228600" y="1295400"/>
            <a:ext cx="11142764" cy="5410200"/>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408184" indent="-408184" algn="l" rtl="0" fontAlgn="base">
              <a:spcBef>
                <a:spcPts val="800"/>
              </a:spcBef>
              <a:spcAft>
                <a:spcPts val="1067"/>
              </a:spcAft>
              <a:buClr>
                <a:schemeClr val="tx2">
                  <a:lumMod val="50000"/>
                </a:schemeClr>
              </a:buClr>
              <a:buSzPct val="98000"/>
              <a:buChar char="•"/>
              <a:defRPr sz="2600" b="0" baseline="0">
                <a:solidFill>
                  <a:srgbClr val="000000"/>
                </a:solidFill>
                <a:latin typeface="+mn-lt"/>
                <a:ea typeface="+mn-ea"/>
                <a:cs typeface="+mn-cs"/>
              </a:defRPr>
            </a:lvl1pPr>
            <a:lvl2pPr marL="884398" indent="-340153" algn="l" rtl="0" fontAlgn="base">
              <a:spcBef>
                <a:spcPts val="800"/>
              </a:spcBef>
              <a:spcAft>
                <a:spcPts val="1067"/>
              </a:spcAft>
              <a:buClr>
                <a:schemeClr val="tx2">
                  <a:lumMod val="50000"/>
                </a:schemeClr>
              </a:buClr>
              <a:buSzPct val="98000"/>
              <a:buChar char="•"/>
              <a:defRPr sz="2400" b="0" baseline="0">
                <a:solidFill>
                  <a:srgbClr val="000000"/>
                </a:solidFill>
                <a:latin typeface="+mn-lt"/>
              </a:defRPr>
            </a:lvl2pPr>
            <a:lvl3pPr marL="1360613" indent="-272123" algn="l" rtl="0" fontAlgn="base">
              <a:spcBef>
                <a:spcPts val="800"/>
              </a:spcBef>
              <a:spcAft>
                <a:spcPts val="1067"/>
              </a:spcAft>
              <a:buClr>
                <a:schemeClr val="tx2">
                  <a:lumMod val="50000"/>
                </a:schemeClr>
              </a:buClr>
              <a:buSzPct val="98000"/>
              <a:buChar char="•"/>
              <a:defRPr sz="2200" b="0">
                <a:solidFill>
                  <a:srgbClr val="000000"/>
                </a:solidFill>
                <a:latin typeface="+mn-lt"/>
              </a:defRPr>
            </a:lvl3pPr>
            <a:lvl4pPr marL="1904858" indent="-272123" algn="l" rtl="0" fontAlgn="base">
              <a:spcBef>
                <a:spcPts val="800"/>
              </a:spcBef>
              <a:spcAft>
                <a:spcPts val="1067"/>
              </a:spcAft>
              <a:buClr>
                <a:schemeClr val="tx2">
                  <a:lumMod val="50000"/>
                </a:schemeClr>
              </a:buClr>
              <a:buSzPct val="98000"/>
              <a:buChar char="•"/>
              <a:defRPr sz="2000" b="0">
                <a:solidFill>
                  <a:srgbClr val="000000"/>
                </a:solidFill>
                <a:latin typeface="+mn-lt"/>
              </a:defRPr>
            </a:lvl4pPr>
            <a:lvl5pPr marL="2449103" indent="-272123" algn="l" rtl="0" fontAlgn="base">
              <a:spcBef>
                <a:spcPts val="800"/>
              </a:spcBef>
              <a:spcAft>
                <a:spcPts val="1067"/>
              </a:spcAft>
              <a:buClr>
                <a:schemeClr val="tx2">
                  <a:lumMod val="50000"/>
                </a:schemeClr>
              </a:buClr>
              <a:buSzPct val="98000"/>
              <a:buChar char="•"/>
              <a:defRPr sz="1800" b="0">
                <a:solidFill>
                  <a:srgbClr val="000000"/>
                </a:solidFill>
                <a:latin typeface="+mn-lt"/>
              </a:defRPr>
            </a:lvl5pPr>
            <a:lvl6pPr marL="2993346" indent="-272123" algn="l" rtl="0" fontAlgn="base">
              <a:spcBef>
                <a:spcPct val="35000"/>
              </a:spcBef>
              <a:spcAft>
                <a:spcPct val="20000"/>
              </a:spcAft>
              <a:buClr>
                <a:schemeClr val="tx1"/>
              </a:buClr>
              <a:buSzPct val="120000"/>
              <a:buChar char="•"/>
              <a:defRPr b="1">
                <a:solidFill>
                  <a:schemeClr val="tx1"/>
                </a:solidFill>
                <a:latin typeface="+mn-lt"/>
              </a:defRPr>
            </a:lvl6pPr>
            <a:lvl7pPr marL="3537592" indent="-272123" algn="l" rtl="0" fontAlgn="base">
              <a:spcBef>
                <a:spcPct val="35000"/>
              </a:spcBef>
              <a:spcAft>
                <a:spcPct val="20000"/>
              </a:spcAft>
              <a:buClr>
                <a:schemeClr val="tx1"/>
              </a:buClr>
              <a:buSzPct val="120000"/>
              <a:buChar char="•"/>
              <a:defRPr b="1">
                <a:solidFill>
                  <a:schemeClr val="tx1"/>
                </a:solidFill>
                <a:latin typeface="+mn-lt"/>
              </a:defRPr>
            </a:lvl7pPr>
            <a:lvl8pPr marL="4081837" indent="-272123" algn="l" rtl="0" fontAlgn="base">
              <a:spcBef>
                <a:spcPct val="35000"/>
              </a:spcBef>
              <a:spcAft>
                <a:spcPct val="20000"/>
              </a:spcAft>
              <a:buClr>
                <a:schemeClr val="tx1"/>
              </a:buClr>
              <a:buSzPct val="120000"/>
              <a:buChar char="•"/>
              <a:defRPr b="1">
                <a:solidFill>
                  <a:schemeClr val="tx1"/>
                </a:solidFill>
                <a:latin typeface="+mn-lt"/>
              </a:defRPr>
            </a:lvl8pPr>
            <a:lvl9pPr marL="4626082" indent="-272123" algn="l" rtl="0" fontAlgn="base">
              <a:spcBef>
                <a:spcPct val="35000"/>
              </a:spcBef>
              <a:spcAft>
                <a:spcPct val="20000"/>
              </a:spcAft>
              <a:buClr>
                <a:schemeClr val="tx1"/>
              </a:buClr>
              <a:buSzPct val="120000"/>
              <a:buChar char="•"/>
              <a:defRPr b="1">
                <a:solidFill>
                  <a:schemeClr val="tx1"/>
                </a:solidFill>
                <a:latin typeface="+mn-lt"/>
              </a:defRPr>
            </a:lvl9pPr>
          </a:lstStyle>
          <a:p>
            <a:pPr marL="0" indent="0">
              <a:buFontTx/>
              <a:buNone/>
            </a:pPr>
            <a:r>
              <a:rPr lang="en-US" b="1" kern="0" dirty="0"/>
              <a:t>Purpose:</a:t>
            </a:r>
          </a:p>
          <a:p>
            <a:pPr marL="294085" indent="-294085"/>
            <a:r>
              <a:rPr lang="en-US" altLang="en-US" sz="2800" kern="0" dirty="0"/>
              <a:t>The public consultation meeting is to provide for a review of the parkland dedication analysis and payment-in-lieu of parkland dedication analysis.</a:t>
            </a:r>
          </a:p>
          <a:p>
            <a:pPr marL="294085" indent="-294085"/>
            <a:r>
              <a:rPr lang="en-US" altLang="en-US" sz="2800" kern="0" dirty="0"/>
              <a:t>The </a:t>
            </a:r>
            <a:r>
              <a:rPr lang="en-US" altLang="en-US" sz="2800" i="1" kern="0" dirty="0"/>
              <a:t>Planning Act</a:t>
            </a:r>
            <a:r>
              <a:rPr lang="en-US" altLang="en-US" sz="2800" kern="0" dirty="0"/>
              <a:t> requires the municipality to consult with such persons and public bodies the municipality considers appropriate.</a:t>
            </a:r>
          </a:p>
          <a:p>
            <a:pPr marL="294085" indent="-294085"/>
            <a:r>
              <a:rPr lang="en-US" altLang="en-US" sz="2800" kern="0" dirty="0"/>
              <a:t>Prior to Council’s consideration of a by-law the local municipality shall prepare and make available to the public a parks plan that examines the need for parkland in the municipality.</a:t>
            </a:r>
          </a:p>
          <a:p>
            <a:endParaRPr lang="en-CA" dirty="0"/>
          </a:p>
        </p:txBody>
      </p:sp>
      <p:sp>
        <p:nvSpPr>
          <p:cNvPr id="5" name="Title 4">
            <a:extLst>
              <a:ext uri="{FF2B5EF4-FFF2-40B4-BE49-F238E27FC236}">
                <a16:creationId xmlns:a16="http://schemas.microsoft.com/office/drawing/2014/main" id="{F4C00BE3-08DE-5635-491E-BB0C3FEBF78F}"/>
              </a:ext>
            </a:extLst>
          </p:cNvPr>
          <p:cNvSpPr>
            <a:spLocks noGrp="1"/>
          </p:cNvSpPr>
          <p:nvPr>
            <p:ph type="title"/>
          </p:nvPr>
        </p:nvSpPr>
        <p:spPr/>
        <p:txBody>
          <a:bodyPr/>
          <a:lstStyle/>
          <a:p>
            <a:r>
              <a:rPr lang="en-US" dirty="0"/>
              <a:t>Public Consultation Purpose</a:t>
            </a:r>
          </a:p>
        </p:txBody>
      </p:sp>
    </p:spTree>
    <p:extLst>
      <p:ext uri="{BB962C8B-B14F-4D97-AF65-F5344CB8AC3E}">
        <p14:creationId xmlns:p14="http://schemas.microsoft.com/office/powerpoint/2010/main" val="3452922734"/>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10">
            <a:extLst>
              <a:ext uri="{FF2B5EF4-FFF2-40B4-BE49-F238E27FC236}">
                <a16:creationId xmlns:a16="http://schemas.microsoft.com/office/drawing/2014/main" id="{4C609C94-4071-A95C-0EFD-2B47855B7E0C}"/>
              </a:ext>
            </a:extLst>
          </p:cNvPr>
          <p:cNvSpPr txBox="1"/>
          <p:nvPr/>
        </p:nvSpPr>
        <p:spPr>
          <a:xfrm>
            <a:off x="200025" y="5105400"/>
            <a:ext cx="11791950" cy="1904178"/>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defPPr>
              <a:defRPr lang="en-US"/>
            </a:defPPr>
            <a:lvl1pPr algn="l" rtl="0" fontAlgn="base">
              <a:spcBef>
                <a:spcPct val="0"/>
              </a:spcBef>
              <a:spcAft>
                <a:spcPct val="0"/>
              </a:spcAft>
              <a:defRPr sz="2833" kern="1200">
                <a:solidFill>
                  <a:schemeClr val="tx1"/>
                </a:solidFill>
                <a:latin typeface="Times New Roman" pitchFamily="18" charset="0"/>
                <a:ea typeface="+mn-ea"/>
                <a:cs typeface="+mn-cs"/>
              </a:defRPr>
            </a:lvl1pPr>
            <a:lvl2pPr marL="544245" algn="l" rtl="0" fontAlgn="base">
              <a:spcBef>
                <a:spcPct val="0"/>
              </a:spcBef>
              <a:spcAft>
                <a:spcPct val="0"/>
              </a:spcAft>
              <a:defRPr sz="2833" kern="1200">
                <a:solidFill>
                  <a:schemeClr val="tx1"/>
                </a:solidFill>
                <a:latin typeface="Times New Roman" pitchFamily="18" charset="0"/>
                <a:ea typeface="+mn-ea"/>
                <a:cs typeface="+mn-cs"/>
              </a:defRPr>
            </a:lvl2pPr>
            <a:lvl3pPr marL="1088490" algn="l" rtl="0" fontAlgn="base">
              <a:spcBef>
                <a:spcPct val="0"/>
              </a:spcBef>
              <a:spcAft>
                <a:spcPct val="0"/>
              </a:spcAft>
              <a:defRPr sz="2833" kern="1200">
                <a:solidFill>
                  <a:schemeClr val="tx1"/>
                </a:solidFill>
                <a:latin typeface="Times New Roman" pitchFamily="18" charset="0"/>
                <a:ea typeface="+mn-ea"/>
                <a:cs typeface="+mn-cs"/>
              </a:defRPr>
            </a:lvl3pPr>
            <a:lvl4pPr marL="1632735" algn="l" rtl="0" fontAlgn="base">
              <a:spcBef>
                <a:spcPct val="0"/>
              </a:spcBef>
              <a:spcAft>
                <a:spcPct val="0"/>
              </a:spcAft>
              <a:defRPr sz="2833" kern="1200">
                <a:solidFill>
                  <a:schemeClr val="tx1"/>
                </a:solidFill>
                <a:latin typeface="Times New Roman" pitchFamily="18" charset="0"/>
                <a:ea typeface="+mn-ea"/>
                <a:cs typeface="+mn-cs"/>
              </a:defRPr>
            </a:lvl4pPr>
            <a:lvl5pPr marL="2176980" algn="l" rtl="0" fontAlgn="base">
              <a:spcBef>
                <a:spcPct val="0"/>
              </a:spcBef>
              <a:spcAft>
                <a:spcPct val="0"/>
              </a:spcAft>
              <a:defRPr sz="2833" kern="1200">
                <a:solidFill>
                  <a:schemeClr val="tx1"/>
                </a:solidFill>
                <a:latin typeface="Times New Roman" pitchFamily="18" charset="0"/>
                <a:ea typeface="+mn-ea"/>
                <a:cs typeface="+mn-cs"/>
              </a:defRPr>
            </a:lvl5pPr>
            <a:lvl6pPr marL="2721224" algn="l" defTabSz="1088490" rtl="0" eaLnBrk="1" latinLnBrk="0" hangingPunct="1">
              <a:defRPr sz="2833" kern="1200">
                <a:solidFill>
                  <a:schemeClr val="tx1"/>
                </a:solidFill>
                <a:latin typeface="Times New Roman" pitchFamily="18" charset="0"/>
                <a:ea typeface="+mn-ea"/>
                <a:cs typeface="+mn-cs"/>
              </a:defRPr>
            </a:lvl6pPr>
            <a:lvl7pPr marL="3265469" algn="l" defTabSz="1088490" rtl="0" eaLnBrk="1" latinLnBrk="0" hangingPunct="1">
              <a:defRPr sz="2833" kern="1200">
                <a:solidFill>
                  <a:schemeClr val="tx1"/>
                </a:solidFill>
                <a:latin typeface="Times New Roman" pitchFamily="18" charset="0"/>
                <a:ea typeface="+mn-ea"/>
                <a:cs typeface="+mn-cs"/>
              </a:defRPr>
            </a:lvl7pPr>
            <a:lvl8pPr marL="3809714" algn="l" defTabSz="1088490" rtl="0" eaLnBrk="1" latinLnBrk="0" hangingPunct="1">
              <a:defRPr sz="2833" kern="1200">
                <a:solidFill>
                  <a:schemeClr val="tx1"/>
                </a:solidFill>
                <a:latin typeface="Times New Roman" pitchFamily="18" charset="0"/>
                <a:ea typeface="+mn-ea"/>
                <a:cs typeface="+mn-cs"/>
              </a:defRPr>
            </a:lvl8pPr>
            <a:lvl9pPr marL="4353959" algn="l" defTabSz="1088490" rtl="0" eaLnBrk="1" latinLnBrk="0" hangingPunct="1">
              <a:defRPr sz="2833" kern="1200">
                <a:solidFill>
                  <a:schemeClr val="tx1"/>
                </a:solidFill>
                <a:latin typeface="Times New Roman" pitchFamily="18" charset="0"/>
                <a:ea typeface="+mn-ea"/>
                <a:cs typeface="+mn-cs"/>
              </a:defRPr>
            </a:lvl9pPr>
          </a:lstStyle>
          <a:p>
            <a:pPr marL="294085" indent="-294085">
              <a:spcBef>
                <a:spcPts val="800"/>
              </a:spcBef>
              <a:spcAft>
                <a:spcPts val="1067"/>
              </a:spcAft>
              <a:buClr>
                <a:schemeClr val="tx2">
                  <a:lumMod val="50000"/>
                </a:schemeClr>
              </a:buClr>
              <a:buSzPct val="98000"/>
              <a:buChar char="•"/>
            </a:pPr>
            <a:r>
              <a:rPr lang="en-US" altLang="en-US" sz="2800" kern="0" dirty="0">
                <a:solidFill>
                  <a:srgbClr val="000000"/>
                </a:solidFill>
                <a:latin typeface="+mn-lt"/>
              </a:rPr>
              <a:t>Changes to the legislation via Bill 23 have reduced a municipality’s ability to recover parkland/Payment-in-Lieu (PIL) and increased pressure on taxes through reductions in Development Charges</a:t>
            </a:r>
          </a:p>
          <a:p>
            <a:pPr algn="l"/>
            <a:endParaRPr lang="en-CA" sz="2200" dirty="0" err="1">
              <a:latin typeface="+mj-lt"/>
            </a:endParaRPr>
          </a:p>
        </p:txBody>
      </p:sp>
      <p:sp>
        <p:nvSpPr>
          <p:cNvPr id="8" name="Content Placeholder 3">
            <a:extLst>
              <a:ext uri="{FF2B5EF4-FFF2-40B4-BE49-F238E27FC236}">
                <a16:creationId xmlns:a16="http://schemas.microsoft.com/office/drawing/2014/main" id="{C1597BB0-A59B-08E3-BB75-24874456C284}"/>
              </a:ext>
            </a:extLst>
          </p:cNvPr>
          <p:cNvSpPr>
            <a:spLocks noGrp="1"/>
          </p:cNvSpPr>
          <p:nvPr/>
        </p:nvSpPr>
        <p:spPr bwMode="auto">
          <a:xfrm>
            <a:off x="211036" y="1271285"/>
            <a:ext cx="6807199" cy="5410200"/>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408184" indent="-408184" algn="l" rtl="0" fontAlgn="base">
              <a:spcBef>
                <a:spcPts val="800"/>
              </a:spcBef>
              <a:spcAft>
                <a:spcPts val="1067"/>
              </a:spcAft>
              <a:buClr>
                <a:schemeClr val="tx2">
                  <a:lumMod val="50000"/>
                </a:schemeClr>
              </a:buClr>
              <a:buSzPct val="98000"/>
              <a:buChar char="•"/>
              <a:defRPr sz="2600" b="0" baseline="0">
                <a:solidFill>
                  <a:srgbClr val="000000"/>
                </a:solidFill>
                <a:latin typeface="+mn-lt"/>
                <a:ea typeface="+mn-ea"/>
                <a:cs typeface="+mn-cs"/>
              </a:defRPr>
            </a:lvl1pPr>
            <a:lvl2pPr marL="884398" indent="-340153" algn="l" rtl="0" fontAlgn="base">
              <a:spcBef>
                <a:spcPts val="800"/>
              </a:spcBef>
              <a:spcAft>
                <a:spcPts val="1067"/>
              </a:spcAft>
              <a:buClr>
                <a:schemeClr val="tx2">
                  <a:lumMod val="50000"/>
                </a:schemeClr>
              </a:buClr>
              <a:buSzPct val="98000"/>
              <a:buChar char="•"/>
              <a:defRPr sz="2400" b="0" baseline="0">
                <a:solidFill>
                  <a:srgbClr val="000000"/>
                </a:solidFill>
                <a:latin typeface="+mn-lt"/>
              </a:defRPr>
            </a:lvl2pPr>
            <a:lvl3pPr marL="1360613" indent="-272123" algn="l" rtl="0" fontAlgn="base">
              <a:spcBef>
                <a:spcPts val="800"/>
              </a:spcBef>
              <a:spcAft>
                <a:spcPts val="1067"/>
              </a:spcAft>
              <a:buClr>
                <a:schemeClr val="tx2">
                  <a:lumMod val="50000"/>
                </a:schemeClr>
              </a:buClr>
              <a:buSzPct val="98000"/>
              <a:buChar char="•"/>
              <a:defRPr sz="2200" b="0">
                <a:solidFill>
                  <a:srgbClr val="000000"/>
                </a:solidFill>
                <a:latin typeface="+mn-lt"/>
              </a:defRPr>
            </a:lvl3pPr>
            <a:lvl4pPr marL="1904858" indent="-272123" algn="l" rtl="0" fontAlgn="base">
              <a:spcBef>
                <a:spcPts val="800"/>
              </a:spcBef>
              <a:spcAft>
                <a:spcPts val="1067"/>
              </a:spcAft>
              <a:buClr>
                <a:schemeClr val="tx2">
                  <a:lumMod val="50000"/>
                </a:schemeClr>
              </a:buClr>
              <a:buSzPct val="98000"/>
              <a:buChar char="•"/>
              <a:defRPr sz="2000" b="0">
                <a:solidFill>
                  <a:srgbClr val="000000"/>
                </a:solidFill>
                <a:latin typeface="+mn-lt"/>
              </a:defRPr>
            </a:lvl4pPr>
            <a:lvl5pPr marL="2449103" indent="-272123" algn="l" rtl="0" fontAlgn="base">
              <a:spcBef>
                <a:spcPts val="800"/>
              </a:spcBef>
              <a:spcAft>
                <a:spcPts val="1067"/>
              </a:spcAft>
              <a:buClr>
                <a:schemeClr val="tx2">
                  <a:lumMod val="50000"/>
                </a:schemeClr>
              </a:buClr>
              <a:buSzPct val="98000"/>
              <a:buChar char="•"/>
              <a:defRPr sz="1800" b="0">
                <a:solidFill>
                  <a:srgbClr val="000000"/>
                </a:solidFill>
                <a:latin typeface="+mn-lt"/>
              </a:defRPr>
            </a:lvl5pPr>
            <a:lvl6pPr marL="2993346" indent="-272123" algn="l" rtl="0" fontAlgn="base">
              <a:spcBef>
                <a:spcPct val="35000"/>
              </a:spcBef>
              <a:spcAft>
                <a:spcPct val="20000"/>
              </a:spcAft>
              <a:buClr>
                <a:schemeClr val="tx1"/>
              </a:buClr>
              <a:buSzPct val="120000"/>
              <a:buChar char="•"/>
              <a:defRPr b="1">
                <a:solidFill>
                  <a:schemeClr val="tx1"/>
                </a:solidFill>
                <a:latin typeface="+mn-lt"/>
              </a:defRPr>
            </a:lvl6pPr>
            <a:lvl7pPr marL="3537592" indent="-272123" algn="l" rtl="0" fontAlgn="base">
              <a:spcBef>
                <a:spcPct val="35000"/>
              </a:spcBef>
              <a:spcAft>
                <a:spcPct val="20000"/>
              </a:spcAft>
              <a:buClr>
                <a:schemeClr val="tx1"/>
              </a:buClr>
              <a:buSzPct val="120000"/>
              <a:buChar char="•"/>
              <a:defRPr b="1">
                <a:solidFill>
                  <a:schemeClr val="tx1"/>
                </a:solidFill>
                <a:latin typeface="+mn-lt"/>
              </a:defRPr>
            </a:lvl7pPr>
            <a:lvl8pPr marL="4081837" indent="-272123" algn="l" rtl="0" fontAlgn="base">
              <a:spcBef>
                <a:spcPct val="35000"/>
              </a:spcBef>
              <a:spcAft>
                <a:spcPct val="20000"/>
              </a:spcAft>
              <a:buClr>
                <a:schemeClr val="tx1"/>
              </a:buClr>
              <a:buSzPct val="120000"/>
              <a:buChar char="•"/>
              <a:defRPr b="1">
                <a:solidFill>
                  <a:schemeClr val="tx1"/>
                </a:solidFill>
                <a:latin typeface="+mn-lt"/>
              </a:defRPr>
            </a:lvl8pPr>
            <a:lvl9pPr marL="4626082" indent="-272123" algn="l" rtl="0" fontAlgn="base">
              <a:spcBef>
                <a:spcPct val="35000"/>
              </a:spcBef>
              <a:spcAft>
                <a:spcPct val="20000"/>
              </a:spcAft>
              <a:buClr>
                <a:schemeClr val="tx1"/>
              </a:buClr>
              <a:buSzPct val="120000"/>
              <a:buChar char="•"/>
              <a:defRPr b="1">
                <a:solidFill>
                  <a:schemeClr val="tx1"/>
                </a:solidFill>
                <a:latin typeface="+mn-lt"/>
              </a:defRPr>
            </a:lvl9pPr>
          </a:lstStyle>
          <a:p>
            <a:pPr marL="0" indent="0">
              <a:buFontTx/>
              <a:buNone/>
            </a:pPr>
            <a:r>
              <a:rPr lang="en-US" b="1" kern="0" dirty="0"/>
              <a:t>Purpose:</a:t>
            </a:r>
          </a:p>
          <a:p>
            <a:pPr marL="294085" indent="-294085"/>
            <a:r>
              <a:rPr lang="en-US" altLang="en-US" sz="2800" kern="0" dirty="0"/>
              <a:t>Allows municipalities to grow their </a:t>
            </a:r>
            <a:br>
              <a:rPr lang="en-US" altLang="en-US" sz="2800" kern="0" dirty="0"/>
            </a:br>
            <a:r>
              <a:rPr lang="en-US" altLang="en-US" sz="2800" kern="0" dirty="0"/>
              <a:t>park systems in tandem with their community, providing essential parkland for their residents.</a:t>
            </a:r>
          </a:p>
          <a:p>
            <a:pPr marL="294085" indent="-294085"/>
            <a:r>
              <a:rPr lang="en-US" altLang="en-US" sz="2800" kern="0" dirty="0"/>
              <a:t>The dedication of parkland may be required under </a:t>
            </a:r>
            <a:r>
              <a:rPr lang="en-US" altLang="en-US" sz="2800" i="1" kern="0" dirty="0"/>
              <a:t>the Planning Act.</a:t>
            </a:r>
          </a:p>
          <a:p>
            <a:endParaRPr lang="en-CA" dirty="0"/>
          </a:p>
        </p:txBody>
      </p:sp>
      <p:sp>
        <p:nvSpPr>
          <p:cNvPr id="5" name="Title 4">
            <a:extLst>
              <a:ext uri="{FF2B5EF4-FFF2-40B4-BE49-F238E27FC236}">
                <a16:creationId xmlns:a16="http://schemas.microsoft.com/office/drawing/2014/main" id="{E213934B-8BD1-AB45-5D05-134ACCAE797E}"/>
              </a:ext>
            </a:extLst>
          </p:cNvPr>
          <p:cNvSpPr>
            <a:spLocks noGrp="1"/>
          </p:cNvSpPr>
          <p:nvPr>
            <p:ph type="title"/>
          </p:nvPr>
        </p:nvSpPr>
        <p:spPr/>
        <p:txBody>
          <a:bodyPr/>
          <a:lstStyle/>
          <a:p>
            <a:r>
              <a:rPr lang="en-US" dirty="0"/>
              <a:t>Parkland Dedication Purpose and Overview</a:t>
            </a:r>
          </a:p>
        </p:txBody>
      </p:sp>
      <p:pic>
        <p:nvPicPr>
          <p:cNvPr id="20" name="Picture 19">
            <a:extLst>
              <a:ext uri="{FF2B5EF4-FFF2-40B4-BE49-F238E27FC236}">
                <a16:creationId xmlns:a16="http://schemas.microsoft.com/office/drawing/2014/main" id="{6CB60B88-32EA-CAE2-FA9B-B5E5BC507BC2}"/>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6629400" y="1714747"/>
            <a:ext cx="5200650" cy="2971800"/>
          </a:xfrm>
          <a:prstGeom prst="rect">
            <a:avLst/>
          </a:prstGeom>
          <a:ln w="38100">
            <a:solidFill>
              <a:schemeClr val="tx1"/>
            </a:solidFill>
          </a:ln>
        </p:spPr>
      </p:pic>
    </p:spTree>
    <p:extLst>
      <p:ext uri="{BB962C8B-B14F-4D97-AF65-F5344CB8AC3E}">
        <p14:creationId xmlns:p14="http://schemas.microsoft.com/office/powerpoint/2010/main" val="814404798"/>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FA3C82-3803-A241-F2BA-60CAA17B0797}"/>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64F45793-E455-B69C-5A40-60C721D0B4C0}"/>
              </a:ext>
            </a:extLst>
          </p:cNvPr>
          <p:cNvSpPr/>
          <p:nvPr/>
        </p:nvSpPr>
        <p:spPr>
          <a:xfrm>
            <a:off x="341223" y="3871829"/>
            <a:ext cx="1295400" cy="129540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3</a:t>
            </a:r>
          </a:p>
        </p:txBody>
      </p:sp>
      <p:sp>
        <p:nvSpPr>
          <p:cNvPr id="14" name="Rectangle 13">
            <a:extLst>
              <a:ext uri="{FF2B5EF4-FFF2-40B4-BE49-F238E27FC236}">
                <a16:creationId xmlns:a16="http://schemas.microsoft.com/office/drawing/2014/main" id="{353A7CF2-D3D3-A011-F7D8-84938D452739}"/>
              </a:ext>
            </a:extLst>
          </p:cNvPr>
          <p:cNvSpPr/>
          <p:nvPr/>
        </p:nvSpPr>
        <p:spPr>
          <a:xfrm>
            <a:off x="341223" y="5191670"/>
            <a:ext cx="12954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15" name="Rectangle 14">
            <a:extLst>
              <a:ext uri="{FF2B5EF4-FFF2-40B4-BE49-F238E27FC236}">
                <a16:creationId xmlns:a16="http://schemas.microsoft.com/office/drawing/2014/main" id="{0365977B-72A8-42CD-7F62-43FC855AEACB}"/>
              </a:ext>
            </a:extLst>
          </p:cNvPr>
          <p:cNvSpPr/>
          <p:nvPr/>
        </p:nvSpPr>
        <p:spPr>
          <a:xfrm>
            <a:off x="341223" y="2547674"/>
            <a:ext cx="1295400" cy="1295400"/>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2</a:t>
            </a:r>
          </a:p>
        </p:txBody>
      </p:sp>
      <p:sp>
        <p:nvSpPr>
          <p:cNvPr id="25" name="Rectangle 24">
            <a:extLst>
              <a:ext uri="{FF2B5EF4-FFF2-40B4-BE49-F238E27FC236}">
                <a16:creationId xmlns:a16="http://schemas.microsoft.com/office/drawing/2014/main" id="{17E663F5-524C-EC61-9971-624B8424F409}"/>
              </a:ext>
            </a:extLst>
          </p:cNvPr>
          <p:cNvSpPr/>
          <p:nvPr/>
        </p:nvSpPr>
        <p:spPr>
          <a:xfrm>
            <a:off x="1966823" y="5191670"/>
            <a:ext cx="8763000" cy="129540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tx1"/>
                </a:solidFill>
              </a:rPr>
              <a:t>Parkland Analysis and Recommendations</a:t>
            </a:r>
          </a:p>
        </p:txBody>
      </p:sp>
      <p:sp>
        <p:nvSpPr>
          <p:cNvPr id="26" name="Rectangle 25">
            <a:extLst>
              <a:ext uri="{FF2B5EF4-FFF2-40B4-BE49-F238E27FC236}">
                <a16:creationId xmlns:a16="http://schemas.microsoft.com/office/drawing/2014/main" id="{5019D712-E9C0-06B6-5DD5-F9D0F18A126E}"/>
              </a:ext>
            </a:extLst>
          </p:cNvPr>
          <p:cNvSpPr/>
          <p:nvPr/>
        </p:nvSpPr>
        <p:spPr>
          <a:xfrm>
            <a:off x="1958197" y="2540486"/>
            <a:ext cx="8763000" cy="1295400"/>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Current Policies and Practices</a:t>
            </a:r>
          </a:p>
        </p:txBody>
      </p:sp>
      <p:sp>
        <p:nvSpPr>
          <p:cNvPr id="27" name="Rectangle 26">
            <a:extLst>
              <a:ext uri="{FF2B5EF4-FFF2-40B4-BE49-F238E27FC236}">
                <a16:creationId xmlns:a16="http://schemas.microsoft.com/office/drawing/2014/main" id="{1F7EB8CC-1B2B-F301-BBE9-170F06B27172}"/>
              </a:ext>
            </a:extLst>
          </p:cNvPr>
          <p:cNvSpPr/>
          <p:nvPr/>
        </p:nvSpPr>
        <p:spPr>
          <a:xfrm>
            <a:off x="341223" y="1216331"/>
            <a:ext cx="1286774"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1</a:t>
            </a:r>
          </a:p>
        </p:txBody>
      </p:sp>
      <p:sp>
        <p:nvSpPr>
          <p:cNvPr id="28" name="Rectangle 27">
            <a:extLst>
              <a:ext uri="{FF2B5EF4-FFF2-40B4-BE49-F238E27FC236}">
                <a16:creationId xmlns:a16="http://schemas.microsoft.com/office/drawing/2014/main" id="{C7F01C16-A745-3800-DC5C-B96693069AAE}"/>
              </a:ext>
            </a:extLst>
          </p:cNvPr>
          <p:cNvSpPr/>
          <p:nvPr/>
        </p:nvSpPr>
        <p:spPr>
          <a:xfrm>
            <a:off x="1958197" y="1206627"/>
            <a:ext cx="87630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Legislative Overview</a:t>
            </a:r>
          </a:p>
        </p:txBody>
      </p:sp>
      <p:sp>
        <p:nvSpPr>
          <p:cNvPr id="2" name="Title 1">
            <a:extLst>
              <a:ext uri="{FF2B5EF4-FFF2-40B4-BE49-F238E27FC236}">
                <a16:creationId xmlns:a16="http://schemas.microsoft.com/office/drawing/2014/main" id="{86EDD5BF-8A72-859B-E34A-8A2FB2F4D2F9}"/>
              </a:ext>
            </a:extLst>
          </p:cNvPr>
          <p:cNvSpPr>
            <a:spLocks noGrp="1"/>
          </p:cNvSpPr>
          <p:nvPr>
            <p:ph type="title"/>
          </p:nvPr>
        </p:nvSpPr>
        <p:spPr/>
        <p:txBody>
          <a:bodyPr/>
          <a:lstStyle/>
          <a:p>
            <a:r>
              <a:rPr lang="en-US" dirty="0"/>
              <a:t>Agenda for Public Consultation</a:t>
            </a:r>
          </a:p>
        </p:txBody>
      </p:sp>
      <p:sp>
        <p:nvSpPr>
          <p:cNvPr id="5" name="Slide Number Placeholder 4">
            <a:extLst>
              <a:ext uri="{FF2B5EF4-FFF2-40B4-BE49-F238E27FC236}">
                <a16:creationId xmlns:a16="http://schemas.microsoft.com/office/drawing/2014/main" id="{F7B868FA-5486-FA64-DB9D-82803E3123DB}"/>
              </a:ext>
            </a:extLst>
          </p:cNvPr>
          <p:cNvSpPr>
            <a:spLocks noGrp="1"/>
          </p:cNvSpPr>
          <p:nvPr>
            <p:ph type="sldNum" sz="quarter" idx="14"/>
          </p:nvPr>
        </p:nvSpPr>
        <p:spPr>
          <a:xfrm>
            <a:off x="10744200" y="6366414"/>
            <a:ext cx="1077810" cy="365125"/>
          </a:xfrm>
          <a:ln>
            <a:noFill/>
          </a:ln>
          <a:effectLst>
            <a:outerShdw blurRad="50800" dist="38100" dir="2700000" algn="tl" rotWithShape="0">
              <a:prstClr val="black">
                <a:alpha val="40000"/>
              </a:prstClr>
            </a:outerShdw>
          </a:effectLst>
        </p:spPr>
        <p:txBody>
          <a:bodyPr/>
          <a:lstStyle/>
          <a:p>
            <a:fld id="{C6BBACEB-3B7D-45CF-8126-AA946840C8C3}" type="slidenum">
              <a:rPr lang="en-CA" smtClean="0"/>
              <a:pPr/>
              <a:t>3</a:t>
            </a:fld>
            <a:endParaRPr lang="en-CA" dirty="0"/>
          </a:p>
        </p:txBody>
      </p:sp>
      <p:sp>
        <p:nvSpPr>
          <p:cNvPr id="24" name="Rectangle 23">
            <a:extLst>
              <a:ext uri="{FF2B5EF4-FFF2-40B4-BE49-F238E27FC236}">
                <a16:creationId xmlns:a16="http://schemas.microsoft.com/office/drawing/2014/main" id="{AA8C59D2-2939-3DEE-5A60-98B2ADB9560E}"/>
              </a:ext>
            </a:extLst>
          </p:cNvPr>
          <p:cNvSpPr/>
          <p:nvPr/>
        </p:nvSpPr>
        <p:spPr>
          <a:xfrm>
            <a:off x="1958197" y="3874345"/>
            <a:ext cx="8763000" cy="129540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Anticipated Growth and Development</a:t>
            </a:r>
          </a:p>
        </p:txBody>
      </p:sp>
    </p:spTree>
    <p:extLst>
      <p:ext uri="{BB962C8B-B14F-4D97-AF65-F5344CB8AC3E}">
        <p14:creationId xmlns:p14="http://schemas.microsoft.com/office/powerpoint/2010/main" val="3664625508"/>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728C33-B769-6BBC-2D84-E794A0F5EB44}"/>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E7823C6A-FA62-D35A-D195-D64EEB22D6AE}"/>
              </a:ext>
            </a:extLst>
          </p:cNvPr>
          <p:cNvSpPr/>
          <p:nvPr/>
        </p:nvSpPr>
        <p:spPr>
          <a:xfrm>
            <a:off x="152400" y="152400"/>
            <a:ext cx="12954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1</a:t>
            </a:r>
          </a:p>
        </p:txBody>
      </p:sp>
      <p:sp>
        <p:nvSpPr>
          <p:cNvPr id="28" name="Rectangle 27">
            <a:extLst>
              <a:ext uri="{FF2B5EF4-FFF2-40B4-BE49-F238E27FC236}">
                <a16:creationId xmlns:a16="http://schemas.microsoft.com/office/drawing/2014/main" id="{579AB8BA-C1CE-7E98-D545-38AD768E992A}"/>
              </a:ext>
            </a:extLst>
          </p:cNvPr>
          <p:cNvSpPr/>
          <p:nvPr/>
        </p:nvSpPr>
        <p:spPr>
          <a:xfrm>
            <a:off x="1600200" y="153119"/>
            <a:ext cx="87630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Legislative Overview</a:t>
            </a:r>
          </a:p>
        </p:txBody>
      </p:sp>
      <p:sp>
        <p:nvSpPr>
          <p:cNvPr id="5" name="Slide Number Placeholder 4">
            <a:extLst>
              <a:ext uri="{FF2B5EF4-FFF2-40B4-BE49-F238E27FC236}">
                <a16:creationId xmlns:a16="http://schemas.microsoft.com/office/drawing/2014/main" id="{84263FD2-1295-6FA7-3970-9AE26AC82B09}"/>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4</a:t>
            </a:fld>
            <a:endParaRPr lang="en-CA" dirty="0"/>
          </a:p>
        </p:txBody>
      </p:sp>
      <p:sp>
        <p:nvSpPr>
          <p:cNvPr id="6" name="Rectangle 5">
            <a:extLst>
              <a:ext uri="{FF2B5EF4-FFF2-40B4-BE49-F238E27FC236}">
                <a16:creationId xmlns:a16="http://schemas.microsoft.com/office/drawing/2014/main" id="{3ED927B9-E34C-F3A1-47E3-E5089755926E}"/>
              </a:ext>
            </a:extLst>
          </p:cNvPr>
          <p:cNvSpPr>
            <a:spLocks noGrp="1" noRot="1" noMove="1" noResize="1" noEditPoints="1" noAdjustHandles="1" noChangeArrowheads="1" noChangeShapeType="1"/>
          </p:cNvSpPr>
          <p:nvPr/>
        </p:nvSpPr>
        <p:spPr>
          <a:xfrm>
            <a:off x="1595887" y="1582947"/>
            <a:ext cx="8763000" cy="5104681"/>
          </a:xfrm>
          <a:prstGeom prst="rect">
            <a:avLst/>
          </a:prstGeom>
          <a:solidFill>
            <a:schemeClr val="bg1"/>
          </a:solidFill>
          <a:ln>
            <a:solidFill>
              <a:schemeClr val="tx2">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87145" lvl="1" indent="-342900">
              <a:spcBef>
                <a:spcPts val="1200"/>
              </a:spcBef>
              <a:buFont typeface="Arial" panose="020B0604020202020204" pitchFamily="34" charset="0"/>
              <a:buChar char="•"/>
            </a:pPr>
            <a:endParaRPr lang="en-US" sz="2000" dirty="0">
              <a:solidFill>
                <a:schemeClr val="tx1"/>
              </a:solidFill>
            </a:endParaRPr>
          </a:p>
          <a:p>
            <a:pPr lvl="1">
              <a:spcBef>
                <a:spcPts val="1200"/>
              </a:spcBef>
            </a:pPr>
            <a:r>
              <a:rPr lang="en-US" sz="2000" dirty="0">
                <a:solidFill>
                  <a:schemeClr val="tx1"/>
                </a:solidFill>
              </a:rPr>
              <a:t>Section 42, 51.1, and 53 of the </a:t>
            </a:r>
            <a:r>
              <a:rPr lang="en-US" sz="2000" i="1" dirty="0">
                <a:solidFill>
                  <a:schemeClr val="tx1"/>
                </a:solidFill>
              </a:rPr>
              <a:t>Planning Act </a:t>
            </a:r>
            <a:r>
              <a:rPr lang="en-US" sz="2000" dirty="0">
                <a:solidFill>
                  <a:schemeClr val="tx1"/>
                </a:solidFill>
              </a:rPr>
              <a:t>provides municipalities with the authority to impose conditions on development and redevelopment to receive parkland or payment-in-lieu of parkland </a:t>
            </a:r>
          </a:p>
        </p:txBody>
      </p:sp>
      <p:sp>
        <p:nvSpPr>
          <p:cNvPr id="2" name="Rectangle 1">
            <a:extLst>
              <a:ext uri="{FF2B5EF4-FFF2-40B4-BE49-F238E27FC236}">
                <a16:creationId xmlns:a16="http://schemas.microsoft.com/office/drawing/2014/main" id="{417D2760-CE63-2E9D-C11B-F7C353348EF7}"/>
              </a:ext>
            </a:extLst>
          </p:cNvPr>
          <p:cNvSpPr/>
          <p:nvPr/>
        </p:nvSpPr>
        <p:spPr>
          <a:xfrm>
            <a:off x="2099777" y="54102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Parkland Dedication</a:t>
            </a:r>
          </a:p>
        </p:txBody>
      </p:sp>
      <p:sp>
        <p:nvSpPr>
          <p:cNvPr id="15" name="Rectangle 14">
            <a:extLst>
              <a:ext uri="{FF2B5EF4-FFF2-40B4-BE49-F238E27FC236}">
                <a16:creationId xmlns:a16="http://schemas.microsoft.com/office/drawing/2014/main" id="{C864767C-FE77-6106-E877-FFB2A7DF2007}"/>
              </a:ext>
            </a:extLst>
          </p:cNvPr>
          <p:cNvSpPr/>
          <p:nvPr/>
        </p:nvSpPr>
        <p:spPr>
          <a:xfrm>
            <a:off x="4801696" y="54102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Alternative Parkland Dedication</a:t>
            </a:r>
          </a:p>
        </p:txBody>
      </p:sp>
      <p:sp>
        <p:nvSpPr>
          <p:cNvPr id="16" name="Rectangle 15">
            <a:extLst>
              <a:ext uri="{FF2B5EF4-FFF2-40B4-BE49-F238E27FC236}">
                <a16:creationId xmlns:a16="http://schemas.microsoft.com/office/drawing/2014/main" id="{22C2D657-EBE5-9694-117C-038DE037C9A7}"/>
              </a:ext>
            </a:extLst>
          </p:cNvPr>
          <p:cNvSpPr/>
          <p:nvPr/>
        </p:nvSpPr>
        <p:spPr>
          <a:xfrm>
            <a:off x="7503615" y="54102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Payment-in-Lieu of Parkland</a:t>
            </a:r>
          </a:p>
        </p:txBody>
      </p:sp>
      <p:grpSp>
        <p:nvGrpSpPr>
          <p:cNvPr id="20" name="Group 19">
            <a:extLst>
              <a:ext uri="{FF2B5EF4-FFF2-40B4-BE49-F238E27FC236}">
                <a16:creationId xmlns:a16="http://schemas.microsoft.com/office/drawing/2014/main" id="{D83AF1BB-B706-7843-2F79-602751B30661}"/>
              </a:ext>
            </a:extLst>
          </p:cNvPr>
          <p:cNvGrpSpPr/>
          <p:nvPr/>
        </p:nvGrpSpPr>
        <p:grpSpPr>
          <a:xfrm>
            <a:off x="7921908" y="3366910"/>
            <a:ext cx="1447800" cy="1447800"/>
            <a:chOff x="7955406" y="3657600"/>
            <a:chExt cx="1447800" cy="1447800"/>
          </a:xfrm>
        </p:grpSpPr>
        <p:pic>
          <p:nvPicPr>
            <p:cNvPr id="18" name="Picture 17">
              <a:extLst>
                <a:ext uri="{FF2B5EF4-FFF2-40B4-BE49-F238E27FC236}">
                  <a16:creationId xmlns:a16="http://schemas.microsoft.com/office/drawing/2014/main" id="{3B3700C9-39AC-F536-566C-9DF0787B51AB}"/>
                </a:ext>
              </a:extLst>
            </p:cNvPr>
            <p:cNvPicPr>
              <a:picLocks noChangeAspect="1"/>
            </p:cNvPicPr>
            <p:nvPr/>
          </p:nvPicPr>
          <p:blipFill>
            <a:blip r:embed="rId3">
              <a:biLevel thresh="50000"/>
            </a:blip>
            <a:stretch>
              <a:fillRect/>
            </a:stretch>
          </p:blipFill>
          <p:spPr>
            <a:xfrm>
              <a:off x="7955406" y="3657600"/>
              <a:ext cx="1447800" cy="1447800"/>
            </a:xfrm>
            <a:prstGeom prst="rect">
              <a:avLst/>
            </a:prstGeom>
          </p:spPr>
        </p:pic>
        <p:sp>
          <p:nvSpPr>
            <p:cNvPr id="19" name="Oval 18">
              <a:extLst>
                <a:ext uri="{FF2B5EF4-FFF2-40B4-BE49-F238E27FC236}">
                  <a16:creationId xmlns:a16="http://schemas.microsoft.com/office/drawing/2014/main" id="{E22FDC65-2786-2B60-4063-62D4707D5F04}"/>
                </a:ext>
              </a:extLst>
            </p:cNvPr>
            <p:cNvSpPr/>
            <p:nvPr/>
          </p:nvSpPr>
          <p:spPr>
            <a:xfrm>
              <a:off x="8153400" y="3810000"/>
              <a:ext cx="304800" cy="381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t>
              </a:r>
            </a:p>
          </p:txBody>
        </p:sp>
      </p:grpSp>
      <p:grpSp>
        <p:nvGrpSpPr>
          <p:cNvPr id="41" name="Group 40">
            <a:extLst>
              <a:ext uri="{FF2B5EF4-FFF2-40B4-BE49-F238E27FC236}">
                <a16:creationId xmlns:a16="http://schemas.microsoft.com/office/drawing/2014/main" id="{09E928BC-AC51-43A0-9C4E-0DC58E7144C9}"/>
              </a:ext>
            </a:extLst>
          </p:cNvPr>
          <p:cNvGrpSpPr/>
          <p:nvPr/>
        </p:nvGrpSpPr>
        <p:grpSpPr>
          <a:xfrm>
            <a:off x="2551568" y="3366910"/>
            <a:ext cx="1447800" cy="1447800"/>
            <a:chOff x="2551568" y="3429000"/>
            <a:chExt cx="1447800" cy="1447800"/>
          </a:xfrm>
        </p:grpSpPr>
        <p:pic>
          <p:nvPicPr>
            <p:cNvPr id="4" name="Picture 3">
              <a:extLst>
                <a:ext uri="{FF2B5EF4-FFF2-40B4-BE49-F238E27FC236}">
                  <a16:creationId xmlns:a16="http://schemas.microsoft.com/office/drawing/2014/main" id="{451FF1DA-508A-DF71-E34E-A4767F334E96}"/>
                </a:ext>
              </a:extLst>
            </p:cNvPr>
            <p:cNvPicPr>
              <a:picLocks noChangeAspect="1"/>
            </p:cNvPicPr>
            <p:nvPr/>
          </p:nvPicPr>
          <p:blipFill>
            <a:blip r:embed="rId3">
              <a:biLevel thresh="50000"/>
            </a:blip>
            <a:stretch>
              <a:fillRect/>
            </a:stretch>
          </p:blipFill>
          <p:spPr>
            <a:xfrm>
              <a:off x="2551568" y="3429000"/>
              <a:ext cx="1447800" cy="1447800"/>
            </a:xfrm>
            <a:prstGeom prst="rect">
              <a:avLst/>
            </a:prstGeom>
          </p:spPr>
        </p:pic>
        <p:grpSp>
          <p:nvGrpSpPr>
            <p:cNvPr id="36" name="Group 35">
              <a:extLst>
                <a:ext uri="{FF2B5EF4-FFF2-40B4-BE49-F238E27FC236}">
                  <a16:creationId xmlns:a16="http://schemas.microsoft.com/office/drawing/2014/main" id="{DE22776F-FAA4-B6BF-C450-562AE9D4C4C1}"/>
                </a:ext>
              </a:extLst>
            </p:cNvPr>
            <p:cNvGrpSpPr/>
            <p:nvPr/>
          </p:nvGrpSpPr>
          <p:grpSpPr>
            <a:xfrm>
              <a:off x="2743200" y="3604404"/>
              <a:ext cx="306897" cy="310582"/>
              <a:chOff x="397181" y="3270456"/>
              <a:chExt cx="593419" cy="544964"/>
            </a:xfrm>
          </p:grpSpPr>
          <p:sp>
            <p:nvSpPr>
              <p:cNvPr id="35" name="Rectangle 34">
                <a:extLst>
                  <a:ext uri="{FF2B5EF4-FFF2-40B4-BE49-F238E27FC236}">
                    <a16:creationId xmlns:a16="http://schemas.microsoft.com/office/drawing/2014/main" id="{91E7A814-BE10-3670-3FD1-DCFCE47223A6}"/>
                  </a:ext>
                </a:extLst>
              </p:cNvPr>
              <p:cNvSpPr/>
              <p:nvPr/>
            </p:nvSpPr>
            <p:spPr>
              <a:xfrm>
                <a:off x="397181"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132D877D-A27F-432B-F056-7D1138475256}"/>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101063C1-6157-4B6A-B5C7-3D5E3A5E53A9}"/>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grpSp>
        <p:nvGrpSpPr>
          <p:cNvPr id="62" name="Group 61">
            <a:extLst>
              <a:ext uri="{FF2B5EF4-FFF2-40B4-BE49-F238E27FC236}">
                <a16:creationId xmlns:a16="http://schemas.microsoft.com/office/drawing/2014/main" id="{842CBD2D-E47E-40CD-25D6-D488671A6B57}"/>
              </a:ext>
            </a:extLst>
          </p:cNvPr>
          <p:cNvGrpSpPr/>
          <p:nvPr/>
        </p:nvGrpSpPr>
        <p:grpSpPr>
          <a:xfrm>
            <a:off x="5236738" y="3352800"/>
            <a:ext cx="1447800" cy="1447800"/>
            <a:chOff x="5236738" y="3411387"/>
            <a:chExt cx="1447800" cy="1447800"/>
          </a:xfrm>
          <a:solidFill>
            <a:schemeClr val="bg1"/>
          </a:solidFill>
        </p:grpSpPr>
        <p:grpSp>
          <p:nvGrpSpPr>
            <p:cNvPr id="42" name="Group 41">
              <a:extLst>
                <a:ext uri="{FF2B5EF4-FFF2-40B4-BE49-F238E27FC236}">
                  <a16:creationId xmlns:a16="http://schemas.microsoft.com/office/drawing/2014/main" id="{90DEA5C1-7C3B-0532-AFCE-9DF911E33921}"/>
                </a:ext>
              </a:extLst>
            </p:cNvPr>
            <p:cNvGrpSpPr/>
            <p:nvPr/>
          </p:nvGrpSpPr>
          <p:grpSpPr>
            <a:xfrm>
              <a:off x="5236738" y="3411387"/>
              <a:ext cx="1447800" cy="1447800"/>
              <a:chOff x="2551568" y="3429000"/>
              <a:chExt cx="1447800" cy="1447800"/>
            </a:xfrm>
            <a:grpFill/>
          </p:grpSpPr>
          <p:pic>
            <p:nvPicPr>
              <p:cNvPr id="43" name="Picture 42">
                <a:extLst>
                  <a:ext uri="{FF2B5EF4-FFF2-40B4-BE49-F238E27FC236}">
                    <a16:creationId xmlns:a16="http://schemas.microsoft.com/office/drawing/2014/main" id="{04719309-A28D-AF5E-E865-242D33913576}"/>
                  </a:ext>
                </a:extLst>
              </p:cNvPr>
              <p:cNvPicPr>
                <a:picLocks noChangeAspect="1"/>
              </p:cNvPicPr>
              <p:nvPr/>
            </p:nvPicPr>
            <p:blipFill>
              <a:blip r:embed="rId3">
                <a:biLevel thresh="50000"/>
              </a:blip>
              <a:stretch>
                <a:fillRect/>
              </a:stretch>
            </p:blipFill>
            <p:spPr>
              <a:xfrm>
                <a:off x="2551568" y="3429000"/>
                <a:ext cx="1447800" cy="1447800"/>
              </a:xfrm>
              <a:prstGeom prst="rect">
                <a:avLst/>
              </a:prstGeom>
              <a:grpFill/>
            </p:spPr>
          </p:pic>
          <p:grpSp>
            <p:nvGrpSpPr>
              <p:cNvPr id="44" name="Group 43">
                <a:extLst>
                  <a:ext uri="{FF2B5EF4-FFF2-40B4-BE49-F238E27FC236}">
                    <a16:creationId xmlns:a16="http://schemas.microsoft.com/office/drawing/2014/main" id="{965E7A3C-DD19-B0F4-5588-25C66F99E839}"/>
                  </a:ext>
                </a:extLst>
              </p:cNvPr>
              <p:cNvGrpSpPr/>
              <p:nvPr/>
            </p:nvGrpSpPr>
            <p:grpSpPr>
              <a:xfrm>
                <a:off x="2736600" y="3604404"/>
                <a:ext cx="313497" cy="310582"/>
                <a:chOff x="384419" y="3270456"/>
                <a:chExt cx="606181" cy="544964"/>
              </a:xfrm>
              <a:grpFill/>
            </p:grpSpPr>
            <p:sp>
              <p:nvSpPr>
                <p:cNvPr id="45" name="Rectangle 44">
                  <a:extLst>
                    <a:ext uri="{FF2B5EF4-FFF2-40B4-BE49-F238E27FC236}">
                      <a16:creationId xmlns:a16="http://schemas.microsoft.com/office/drawing/2014/main" id="{1D95EE7C-DC6E-CE56-9EB7-F0D872A7A05F}"/>
                    </a:ext>
                  </a:extLst>
                </p:cNvPr>
                <p:cNvSpPr/>
                <p:nvPr/>
              </p:nvSpPr>
              <p:spPr>
                <a:xfrm>
                  <a:off x="384419"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E1D14B86-FB56-A429-8FE6-59A028400C40}"/>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CC2FECF-5116-0415-352C-8F2A79858EB2}"/>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pic>
          <p:nvPicPr>
            <p:cNvPr id="50" name="Graphic 49" descr="Home with solid fill">
              <a:extLst>
                <a:ext uri="{FF2B5EF4-FFF2-40B4-BE49-F238E27FC236}">
                  <a16:creationId xmlns:a16="http://schemas.microsoft.com/office/drawing/2014/main" id="{961E3086-B98C-D615-45A1-1BEB64A96F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9070" y="4577997"/>
              <a:ext cx="157821" cy="157821"/>
            </a:xfrm>
            <a:prstGeom prst="rect">
              <a:avLst/>
            </a:prstGeom>
          </p:spPr>
        </p:pic>
        <p:pic>
          <p:nvPicPr>
            <p:cNvPr id="57" name="Graphic 56" descr="Home with solid fill">
              <a:extLst>
                <a:ext uri="{FF2B5EF4-FFF2-40B4-BE49-F238E27FC236}">
                  <a16:creationId xmlns:a16="http://schemas.microsoft.com/office/drawing/2014/main" id="{3A6EA6A4-B56B-1F5E-9145-0D44B9054C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31627" y="4577997"/>
              <a:ext cx="157821" cy="157821"/>
            </a:xfrm>
            <a:prstGeom prst="rect">
              <a:avLst/>
            </a:prstGeom>
          </p:spPr>
        </p:pic>
        <p:pic>
          <p:nvPicPr>
            <p:cNvPr id="58" name="Graphic 57" descr="Home with solid fill">
              <a:extLst>
                <a:ext uri="{FF2B5EF4-FFF2-40B4-BE49-F238E27FC236}">
                  <a16:creationId xmlns:a16="http://schemas.microsoft.com/office/drawing/2014/main" id="{F8BBEE70-5FA2-3584-6A6B-65B0176614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1" y="4577997"/>
              <a:ext cx="157821" cy="157821"/>
            </a:xfrm>
            <a:prstGeom prst="rect">
              <a:avLst/>
            </a:prstGeom>
          </p:spPr>
        </p:pic>
        <p:pic>
          <p:nvPicPr>
            <p:cNvPr id="59" name="Graphic 58" descr="Home with solid fill">
              <a:extLst>
                <a:ext uri="{FF2B5EF4-FFF2-40B4-BE49-F238E27FC236}">
                  <a16:creationId xmlns:a16="http://schemas.microsoft.com/office/drawing/2014/main" id="{399D279E-06BC-18CE-D829-C5FAD261F4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0" y="4274052"/>
              <a:ext cx="157821" cy="157821"/>
            </a:xfrm>
            <a:prstGeom prst="rect">
              <a:avLst/>
            </a:prstGeom>
          </p:spPr>
        </p:pic>
      </p:grpSp>
    </p:spTree>
    <p:extLst>
      <p:ext uri="{BB962C8B-B14F-4D97-AF65-F5344CB8AC3E}">
        <p14:creationId xmlns:p14="http://schemas.microsoft.com/office/powerpoint/2010/main" val="38255200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C4FB7B-C510-8D45-ACE9-072340831F06}"/>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339CFE4B-14AE-E247-EC0B-D77A3A31CA95}"/>
              </a:ext>
            </a:extLst>
          </p:cNvPr>
          <p:cNvSpPr/>
          <p:nvPr/>
        </p:nvSpPr>
        <p:spPr>
          <a:xfrm>
            <a:off x="152400" y="152400"/>
            <a:ext cx="12954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1</a:t>
            </a:r>
          </a:p>
        </p:txBody>
      </p:sp>
      <p:sp>
        <p:nvSpPr>
          <p:cNvPr id="28" name="Rectangle 27">
            <a:extLst>
              <a:ext uri="{FF2B5EF4-FFF2-40B4-BE49-F238E27FC236}">
                <a16:creationId xmlns:a16="http://schemas.microsoft.com/office/drawing/2014/main" id="{8C7C8E73-C945-C8FE-1367-137850BAE416}"/>
              </a:ext>
            </a:extLst>
          </p:cNvPr>
          <p:cNvSpPr/>
          <p:nvPr/>
        </p:nvSpPr>
        <p:spPr>
          <a:xfrm>
            <a:off x="1600200" y="153119"/>
            <a:ext cx="87630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Legislative Overview</a:t>
            </a:r>
          </a:p>
        </p:txBody>
      </p:sp>
      <p:sp>
        <p:nvSpPr>
          <p:cNvPr id="5" name="Slide Number Placeholder 4">
            <a:extLst>
              <a:ext uri="{FF2B5EF4-FFF2-40B4-BE49-F238E27FC236}">
                <a16:creationId xmlns:a16="http://schemas.microsoft.com/office/drawing/2014/main" id="{579AAFD8-0320-FDD6-1B59-998DAFA89B63}"/>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5</a:t>
            </a:fld>
            <a:endParaRPr lang="en-CA" dirty="0"/>
          </a:p>
        </p:txBody>
      </p:sp>
      <p:sp>
        <p:nvSpPr>
          <p:cNvPr id="6" name="Rectangle 5">
            <a:extLst>
              <a:ext uri="{FF2B5EF4-FFF2-40B4-BE49-F238E27FC236}">
                <a16:creationId xmlns:a16="http://schemas.microsoft.com/office/drawing/2014/main" id="{9FD4EB69-26C4-54DB-8FB2-5554D3F4D5C3}"/>
              </a:ext>
            </a:extLst>
          </p:cNvPr>
          <p:cNvSpPr>
            <a:spLocks noGrp="1" noRot="1" noMove="1" noResize="1" noEditPoints="1" noAdjustHandles="1" noChangeArrowheads="1" noChangeShapeType="1"/>
          </p:cNvSpPr>
          <p:nvPr/>
        </p:nvSpPr>
        <p:spPr>
          <a:xfrm>
            <a:off x="1595887" y="1582947"/>
            <a:ext cx="8763000" cy="5104681"/>
          </a:xfrm>
          <a:prstGeom prst="rect">
            <a:avLst/>
          </a:prstGeom>
          <a:solidFill>
            <a:schemeClr val="bg1"/>
          </a:solidFill>
          <a:ln>
            <a:solidFill>
              <a:schemeClr val="tx2">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1">
              <a:spcBef>
                <a:spcPts val="1200"/>
              </a:spcBef>
            </a:pPr>
            <a:endParaRPr lang="en-US" sz="2000" dirty="0">
              <a:solidFill>
                <a:schemeClr val="tx1"/>
              </a:solidFill>
            </a:endParaRPr>
          </a:p>
        </p:txBody>
      </p:sp>
      <p:sp>
        <p:nvSpPr>
          <p:cNvPr id="2" name="Rectangle 1">
            <a:extLst>
              <a:ext uri="{FF2B5EF4-FFF2-40B4-BE49-F238E27FC236}">
                <a16:creationId xmlns:a16="http://schemas.microsoft.com/office/drawing/2014/main" id="{B1758D51-4DB1-E938-DA11-9EBC62B0BFC6}"/>
              </a:ext>
            </a:extLst>
          </p:cNvPr>
          <p:cNvSpPr/>
          <p:nvPr/>
        </p:nvSpPr>
        <p:spPr>
          <a:xfrm>
            <a:off x="2220618" y="17145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rPr>
              <a:t>Parkland Dedication</a:t>
            </a:r>
          </a:p>
        </p:txBody>
      </p:sp>
      <p:sp>
        <p:nvSpPr>
          <p:cNvPr id="15" name="Rectangle 14">
            <a:extLst>
              <a:ext uri="{FF2B5EF4-FFF2-40B4-BE49-F238E27FC236}">
                <a16:creationId xmlns:a16="http://schemas.microsoft.com/office/drawing/2014/main" id="{5E358C0C-A3AF-A537-5003-F3CB10BB2E91}"/>
              </a:ext>
            </a:extLst>
          </p:cNvPr>
          <p:cNvSpPr/>
          <p:nvPr/>
        </p:nvSpPr>
        <p:spPr>
          <a:xfrm>
            <a:off x="4963818" y="17145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rPr>
              <a:t>Alternative Parkland Dedication</a:t>
            </a:r>
          </a:p>
        </p:txBody>
      </p:sp>
      <p:sp>
        <p:nvSpPr>
          <p:cNvPr id="16" name="Rectangle 15">
            <a:extLst>
              <a:ext uri="{FF2B5EF4-FFF2-40B4-BE49-F238E27FC236}">
                <a16:creationId xmlns:a16="http://schemas.microsoft.com/office/drawing/2014/main" id="{D63E5F15-BE3C-771E-4288-E3C649532A54}"/>
              </a:ext>
            </a:extLst>
          </p:cNvPr>
          <p:cNvSpPr/>
          <p:nvPr/>
        </p:nvSpPr>
        <p:spPr>
          <a:xfrm>
            <a:off x="8077200" y="1714500"/>
            <a:ext cx="2077453"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rPr>
              <a:t>Payment-in-Lieu of Parkland</a:t>
            </a:r>
          </a:p>
        </p:txBody>
      </p:sp>
      <p:grpSp>
        <p:nvGrpSpPr>
          <p:cNvPr id="20" name="Group 19">
            <a:extLst>
              <a:ext uri="{FF2B5EF4-FFF2-40B4-BE49-F238E27FC236}">
                <a16:creationId xmlns:a16="http://schemas.microsoft.com/office/drawing/2014/main" id="{AC7F0E0C-2BE5-CDCC-4932-20D0DD1B40C5}"/>
              </a:ext>
            </a:extLst>
          </p:cNvPr>
          <p:cNvGrpSpPr/>
          <p:nvPr/>
        </p:nvGrpSpPr>
        <p:grpSpPr>
          <a:xfrm>
            <a:off x="7391400" y="1676400"/>
            <a:ext cx="914400" cy="914400"/>
            <a:chOff x="7955406" y="3657600"/>
            <a:chExt cx="1447800" cy="1447800"/>
          </a:xfrm>
        </p:grpSpPr>
        <p:pic>
          <p:nvPicPr>
            <p:cNvPr id="18" name="Picture 17">
              <a:extLst>
                <a:ext uri="{FF2B5EF4-FFF2-40B4-BE49-F238E27FC236}">
                  <a16:creationId xmlns:a16="http://schemas.microsoft.com/office/drawing/2014/main" id="{FBF6F14E-294F-3F53-151E-B271320094C8}"/>
                </a:ext>
              </a:extLst>
            </p:cNvPr>
            <p:cNvPicPr>
              <a:picLocks noChangeAspect="1"/>
            </p:cNvPicPr>
            <p:nvPr/>
          </p:nvPicPr>
          <p:blipFill>
            <a:blip r:embed="rId3">
              <a:biLevel thresh="50000"/>
            </a:blip>
            <a:stretch>
              <a:fillRect/>
            </a:stretch>
          </p:blipFill>
          <p:spPr>
            <a:xfrm>
              <a:off x="7955406" y="3657600"/>
              <a:ext cx="1447800" cy="1447800"/>
            </a:xfrm>
            <a:prstGeom prst="rect">
              <a:avLst/>
            </a:prstGeom>
          </p:spPr>
        </p:pic>
        <p:sp>
          <p:nvSpPr>
            <p:cNvPr id="19" name="Oval 18">
              <a:extLst>
                <a:ext uri="{FF2B5EF4-FFF2-40B4-BE49-F238E27FC236}">
                  <a16:creationId xmlns:a16="http://schemas.microsoft.com/office/drawing/2014/main" id="{69BBF69B-040C-D565-4A4C-BB1CB5D6EB31}"/>
                </a:ext>
              </a:extLst>
            </p:cNvPr>
            <p:cNvSpPr/>
            <p:nvPr/>
          </p:nvSpPr>
          <p:spPr>
            <a:xfrm>
              <a:off x="8153400" y="3810000"/>
              <a:ext cx="304800" cy="381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a:t>
              </a:r>
            </a:p>
          </p:txBody>
        </p:sp>
      </p:grpSp>
      <p:grpSp>
        <p:nvGrpSpPr>
          <p:cNvPr id="41" name="Group 40">
            <a:extLst>
              <a:ext uri="{FF2B5EF4-FFF2-40B4-BE49-F238E27FC236}">
                <a16:creationId xmlns:a16="http://schemas.microsoft.com/office/drawing/2014/main" id="{79F53E1A-84AA-1C96-E5FE-78BF16CC74DD}"/>
              </a:ext>
            </a:extLst>
          </p:cNvPr>
          <p:cNvGrpSpPr/>
          <p:nvPr/>
        </p:nvGrpSpPr>
        <p:grpSpPr>
          <a:xfrm>
            <a:off x="1752600" y="1676400"/>
            <a:ext cx="914400" cy="914400"/>
            <a:chOff x="2551568" y="3429000"/>
            <a:chExt cx="1447800" cy="1447800"/>
          </a:xfrm>
        </p:grpSpPr>
        <p:pic>
          <p:nvPicPr>
            <p:cNvPr id="4" name="Picture 3">
              <a:extLst>
                <a:ext uri="{FF2B5EF4-FFF2-40B4-BE49-F238E27FC236}">
                  <a16:creationId xmlns:a16="http://schemas.microsoft.com/office/drawing/2014/main" id="{06DA04E4-41FB-2547-7A5B-92371187BC06}"/>
                </a:ext>
              </a:extLst>
            </p:cNvPr>
            <p:cNvPicPr>
              <a:picLocks noChangeAspect="1"/>
            </p:cNvPicPr>
            <p:nvPr/>
          </p:nvPicPr>
          <p:blipFill>
            <a:blip r:embed="rId3">
              <a:biLevel thresh="50000"/>
            </a:blip>
            <a:stretch>
              <a:fillRect/>
            </a:stretch>
          </p:blipFill>
          <p:spPr>
            <a:xfrm>
              <a:off x="2551568" y="3429000"/>
              <a:ext cx="1447800" cy="1447800"/>
            </a:xfrm>
            <a:prstGeom prst="rect">
              <a:avLst/>
            </a:prstGeom>
          </p:spPr>
        </p:pic>
        <p:grpSp>
          <p:nvGrpSpPr>
            <p:cNvPr id="36" name="Group 35">
              <a:extLst>
                <a:ext uri="{FF2B5EF4-FFF2-40B4-BE49-F238E27FC236}">
                  <a16:creationId xmlns:a16="http://schemas.microsoft.com/office/drawing/2014/main" id="{818871F0-FB4E-3817-1220-8D417A8F7F6F}"/>
                </a:ext>
              </a:extLst>
            </p:cNvPr>
            <p:cNvGrpSpPr/>
            <p:nvPr/>
          </p:nvGrpSpPr>
          <p:grpSpPr>
            <a:xfrm>
              <a:off x="2743200" y="3604404"/>
              <a:ext cx="306897" cy="310582"/>
              <a:chOff x="397181" y="3270456"/>
              <a:chExt cx="593419" cy="544964"/>
            </a:xfrm>
          </p:grpSpPr>
          <p:sp>
            <p:nvSpPr>
              <p:cNvPr id="35" name="Rectangle 34">
                <a:extLst>
                  <a:ext uri="{FF2B5EF4-FFF2-40B4-BE49-F238E27FC236}">
                    <a16:creationId xmlns:a16="http://schemas.microsoft.com/office/drawing/2014/main" id="{EFF4A6EF-16A3-224D-24B5-7EC5F233F87A}"/>
                  </a:ext>
                </a:extLst>
              </p:cNvPr>
              <p:cNvSpPr/>
              <p:nvPr/>
            </p:nvSpPr>
            <p:spPr>
              <a:xfrm>
                <a:off x="397181"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09EF0EA7-E4AD-34BB-70E1-5CC627697221}"/>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0948A08-6358-E638-370A-17E2F81B2EC1}"/>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grpSp>
        <p:nvGrpSpPr>
          <p:cNvPr id="62" name="Group 61">
            <a:extLst>
              <a:ext uri="{FF2B5EF4-FFF2-40B4-BE49-F238E27FC236}">
                <a16:creationId xmlns:a16="http://schemas.microsoft.com/office/drawing/2014/main" id="{120602C5-61DC-13E4-91EA-4D3C91C21966}"/>
              </a:ext>
            </a:extLst>
          </p:cNvPr>
          <p:cNvGrpSpPr/>
          <p:nvPr/>
        </p:nvGrpSpPr>
        <p:grpSpPr>
          <a:xfrm>
            <a:off x="4495800" y="1676400"/>
            <a:ext cx="914400" cy="914400"/>
            <a:chOff x="5236738" y="3411387"/>
            <a:chExt cx="1447800" cy="1447800"/>
          </a:xfrm>
          <a:solidFill>
            <a:schemeClr val="bg1"/>
          </a:solidFill>
        </p:grpSpPr>
        <p:grpSp>
          <p:nvGrpSpPr>
            <p:cNvPr id="42" name="Group 41">
              <a:extLst>
                <a:ext uri="{FF2B5EF4-FFF2-40B4-BE49-F238E27FC236}">
                  <a16:creationId xmlns:a16="http://schemas.microsoft.com/office/drawing/2014/main" id="{B64FC7D1-C877-864D-048B-725B9FCFE83B}"/>
                </a:ext>
              </a:extLst>
            </p:cNvPr>
            <p:cNvGrpSpPr/>
            <p:nvPr/>
          </p:nvGrpSpPr>
          <p:grpSpPr>
            <a:xfrm>
              <a:off x="5236738" y="3411387"/>
              <a:ext cx="1447800" cy="1447800"/>
              <a:chOff x="2551568" y="3429000"/>
              <a:chExt cx="1447800" cy="1447800"/>
            </a:xfrm>
            <a:grpFill/>
          </p:grpSpPr>
          <p:pic>
            <p:nvPicPr>
              <p:cNvPr id="43" name="Picture 42">
                <a:extLst>
                  <a:ext uri="{FF2B5EF4-FFF2-40B4-BE49-F238E27FC236}">
                    <a16:creationId xmlns:a16="http://schemas.microsoft.com/office/drawing/2014/main" id="{1974ED95-5B19-B5E1-D0FC-2D33977F0B44}"/>
                  </a:ext>
                </a:extLst>
              </p:cNvPr>
              <p:cNvPicPr>
                <a:picLocks noChangeAspect="1"/>
              </p:cNvPicPr>
              <p:nvPr/>
            </p:nvPicPr>
            <p:blipFill>
              <a:blip r:embed="rId3">
                <a:biLevel thresh="50000"/>
              </a:blip>
              <a:stretch>
                <a:fillRect/>
              </a:stretch>
            </p:blipFill>
            <p:spPr>
              <a:xfrm>
                <a:off x="2551568" y="3429000"/>
                <a:ext cx="1447800" cy="1447800"/>
              </a:xfrm>
              <a:prstGeom prst="rect">
                <a:avLst/>
              </a:prstGeom>
              <a:grpFill/>
            </p:spPr>
          </p:pic>
          <p:grpSp>
            <p:nvGrpSpPr>
              <p:cNvPr id="44" name="Group 43">
                <a:extLst>
                  <a:ext uri="{FF2B5EF4-FFF2-40B4-BE49-F238E27FC236}">
                    <a16:creationId xmlns:a16="http://schemas.microsoft.com/office/drawing/2014/main" id="{109637A9-105B-52C8-AE46-34897E49E40C}"/>
                  </a:ext>
                </a:extLst>
              </p:cNvPr>
              <p:cNvGrpSpPr/>
              <p:nvPr/>
            </p:nvGrpSpPr>
            <p:grpSpPr>
              <a:xfrm>
                <a:off x="2736600" y="3604404"/>
                <a:ext cx="313497" cy="310582"/>
                <a:chOff x="384419" y="3270456"/>
                <a:chExt cx="606181" cy="544964"/>
              </a:xfrm>
              <a:grpFill/>
            </p:grpSpPr>
            <p:sp>
              <p:nvSpPr>
                <p:cNvPr id="45" name="Rectangle 44">
                  <a:extLst>
                    <a:ext uri="{FF2B5EF4-FFF2-40B4-BE49-F238E27FC236}">
                      <a16:creationId xmlns:a16="http://schemas.microsoft.com/office/drawing/2014/main" id="{938971A4-197A-35AE-7C45-1DC16739BB78}"/>
                    </a:ext>
                  </a:extLst>
                </p:cNvPr>
                <p:cNvSpPr/>
                <p:nvPr/>
              </p:nvSpPr>
              <p:spPr>
                <a:xfrm>
                  <a:off x="384419"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0EF07121-E87D-CA98-981A-8C7F818690B2}"/>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82AEA3B-8B35-E5D2-A6B3-C30ACB900763}"/>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pic>
          <p:nvPicPr>
            <p:cNvPr id="50" name="Graphic 49" descr="Home with solid fill">
              <a:extLst>
                <a:ext uri="{FF2B5EF4-FFF2-40B4-BE49-F238E27FC236}">
                  <a16:creationId xmlns:a16="http://schemas.microsoft.com/office/drawing/2014/main" id="{012B4186-A04A-6997-3C21-EE2CE828E3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9070" y="4577997"/>
              <a:ext cx="157821" cy="157821"/>
            </a:xfrm>
            <a:prstGeom prst="rect">
              <a:avLst/>
            </a:prstGeom>
          </p:spPr>
        </p:pic>
        <p:pic>
          <p:nvPicPr>
            <p:cNvPr id="57" name="Graphic 56" descr="Home with solid fill">
              <a:extLst>
                <a:ext uri="{FF2B5EF4-FFF2-40B4-BE49-F238E27FC236}">
                  <a16:creationId xmlns:a16="http://schemas.microsoft.com/office/drawing/2014/main" id="{A2955B28-0CE1-A850-86E0-639B417D66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31627" y="4577997"/>
              <a:ext cx="157821" cy="157821"/>
            </a:xfrm>
            <a:prstGeom prst="rect">
              <a:avLst/>
            </a:prstGeom>
          </p:spPr>
        </p:pic>
        <p:pic>
          <p:nvPicPr>
            <p:cNvPr id="58" name="Graphic 57" descr="Home with solid fill">
              <a:extLst>
                <a:ext uri="{FF2B5EF4-FFF2-40B4-BE49-F238E27FC236}">
                  <a16:creationId xmlns:a16="http://schemas.microsoft.com/office/drawing/2014/main" id="{9E53F69B-AEE0-0029-4564-D8CA2691F2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1" y="4577997"/>
              <a:ext cx="157821" cy="157821"/>
            </a:xfrm>
            <a:prstGeom prst="rect">
              <a:avLst/>
            </a:prstGeom>
          </p:spPr>
        </p:pic>
        <p:pic>
          <p:nvPicPr>
            <p:cNvPr id="59" name="Graphic 58" descr="Home with solid fill">
              <a:extLst>
                <a:ext uri="{FF2B5EF4-FFF2-40B4-BE49-F238E27FC236}">
                  <a16:creationId xmlns:a16="http://schemas.microsoft.com/office/drawing/2014/main" id="{409E7BF9-2344-F457-92CC-2885557480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0" y="4274052"/>
              <a:ext cx="157821" cy="157821"/>
            </a:xfrm>
            <a:prstGeom prst="rect">
              <a:avLst/>
            </a:prstGeom>
          </p:spPr>
        </p:pic>
      </p:grpSp>
      <p:sp>
        <p:nvSpPr>
          <p:cNvPr id="3" name="Rectangle 2">
            <a:extLst>
              <a:ext uri="{FF2B5EF4-FFF2-40B4-BE49-F238E27FC236}">
                <a16:creationId xmlns:a16="http://schemas.microsoft.com/office/drawing/2014/main" id="{197EB735-5B4E-2AC1-7E1B-E3AAC7D4B72F}"/>
              </a:ext>
            </a:extLst>
          </p:cNvPr>
          <p:cNvSpPr/>
          <p:nvPr/>
        </p:nvSpPr>
        <p:spPr>
          <a:xfrm>
            <a:off x="1600200" y="2697724"/>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indent="-342900">
              <a:buFont typeface="Arial" panose="020B0604020202020204" pitchFamily="34" charset="0"/>
              <a:buChar char="•"/>
            </a:pPr>
            <a:r>
              <a:rPr lang="en-US" sz="1600" dirty="0">
                <a:solidFill>
                  <a:schemeClr val="tx1"/>
                </a:solidFill>
              </a:rPr>
              <a:t>5% of residential or institutional land</a:t>
            </a:r>
          </a:p>
          <a:p>
            <a:pPr marL="342900" indent="-342900">
              <a:buFont typeface="Arial" panose="020B0604020202020204" pitchFamily="34" charset="0"/>
              <a:buChar char="•"/>
            </a:pPr>
            <a:r>
              <a:rPr lang="en-US" sz="1600" dirty="0">
                <a:solidFill>
                  <a:schemeClr val="tx1"/>
                </a:solidFill>
              </a:rPr>
              <a:t>2% of commercial or industrial land</a:t>
            </a:r>
          </a:p>
        </p:txBody>
      </p:sp>
      <p:sp>
        <p:nvSpPr>
          <p:cNvPr id="7" name="Rectangle 6">
            <a:extLst>
              <a:ext uri="{FF2B5EF4-FFF2-40B4-BE49-F238E27FC236}">
                <a16:creationId xmlns:a16="http://schemas.microsoft.com/office/drawing/2014/main" id="{8A7A9A6C-2B53-C765-DBB3-DCE99CE004AD}"/>
              </a:ext>
            </a:extLst>
          </p:cNvPr>
          <p:cNvSpPr/>
          <p:nvPr/>
        </p:nvSpPr>
        <p:spPr>
          <a:xfrm>
            <a:off x="4354218" y="2697724"/>
            <a:ext cx="24275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lgn="l">
              <a:buFont typeface="Arial" panose="020B0604020202020204" pitchFamily="34" charset="0"/>
              <a:buChar char="•"/>
            </a:pPr>
            <a:r>
              <a:rPr lang="en-US" sz="1600" dirty="0">
                <a:latin typeface="+mj-lt"/>
              </a:rPr>
              <a:t>1 hectare/600 net residential units</a:t>
            </a:r>
          </a:p>
          <a:p>
            <a:pPr marL="285750" indent="-285750" algn="l">
              <a:buFont typeface="Arial" panose="020B0604020202020204" pitchFamily="34" charset="0"/>
              <a:buChar char="•"/>
            </a:pPr>
            <a:r>
              <a:rPr lang="en-US" sz="1600" dirty="0">
                <a:latin typeface="+mj-lt"/>
              </a:rPr>
              <a:t>Capped at 10% for land 5 ha. or less and 15% for land 5 ha. or greater</a:t>
            </a:r>
          </a:p>
          <a:p>
            <a:pPr marL="285750" indent="-285750" algn="l">
              <a:buFont typeface="Arial" panose="020B0604020202020204" pitchFamily="34" charset="0"/>
              <a:buChar char="•"/>
            </a:pPr>
            <a:r>
              <a:rPr lang="en-US" sz="1600" dirty="0">
                <a:latin typeface="+mj-lt"/>
              </a:rPr>
              <a:t>Requires policy in Official Plan, by-law, and Parks Plan</a:t>
            </a:r>
          </a:p>
        </p:txBody>
      </p:sp>
      <p:sp>
        <p:nvSpPr>
          <p:cNvPr id="8" name="Rectangle 7">
            <a:extLst>
              <a:ext uri="{FF2B5EF4-FFF2-40B4-BE49-F238E27FC236}">
                <a16:creationId xmlns:a16="http://schemas.microsoft.com/office/drawing/2014/main" id="{D5B15088-C83F-D9E2-FA69-AF0157108AA1}"/>
              </a:ext>
            </a:extLst>
          </p:cNvPr>
          <p:cNvSpPr/>
          <p:nvPr/>
        </p:nvSpPr>
        <p:spPr>
          <a:xfrm>
            <a:off x="6781800" y="2697724"/>
            <a:ext cx="3657600"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Arial" panose="020B0604020202020204" pitchFamily="34" charset="0"/>
              <a:buChar char="•"/>
            </a:pPr>
            <a:r>
              <a:rPr lang="en-US" sz="1600" dirty="0">
                <a:solidFill>
                  <a:schemeClr val="tx1"/>
                </a:solidFill>
              </a:rPr>
              <a:t>5% of the value of residential or institutional land</a:t>
            </a:r>
          </a:p>
          <a:p>
            <a:pPr marL="285750" indent="-285750">
              <a:buFont typeface="Arial" panose="020B0604020202020204" pitchFamily="34" charset="0"/>
              <a:buChar char="•"/>
            </a:pPr>
            <a:r>
              <a:rPr lang="en-US" sz="1600" dirty="0">
                <a:solidFill>
                  <a:schemeClr val="tx1"/>
                </a:solidFill>
              </a:rPr>
              <a:t>2% of the value of commercial or industrial land</a:t>
            </a:r>
          </a:p>
          <a:p>
            <a:pPr marL="285750" indent="-285750">
              <a:buFont typeface="Arial" panose="020B0604020202020204" pitchFamily="34" charset="0"/>
              <a:buChar char="•"/>
            </a:pPr>
            <a:r>
              <a:rPr lang="en-US" sz="1600" dirty="0">
                <a:solidFill>
                  <a:schemeClr val="tx1"/>
                </a:solidFill>
              </a:rPr>
              <a:t>Alternative Rate: 1 hectare/1,000 net residential units</a:t>
            </a:r>
          </a:p>
          <a:p>
            <a:pPr marL="285750" indent="-285750">
              <a:buFont typeface="Arial" panose="020B0604020202020204" pitchFamily="34" charset="0"/>
              <a:buChar char="•"/>
            </a:pPr>
            <a:r>
              <a:rPr lang="en-US" sz="1600" dirty="0">
                <a:solidFill>
                  <a:schemeClr val="tx1"/>
                </a:solidFill>
              </a:rPr>
              <a:t>Development/Redevelopment: Value determined the day before the building permit is issued (s.42)</a:t>
            </a:r>
          </a:p>
          <a:p>
            <a:pPr marL="285750" indent="-285750">
              <a:buFont typeface="Arial" panose="020B0604020202020204" pitchFamily="34" charset="0"/>
              <a:buChar char="•"/>
            </a:pPr>
            <a:r>
              <a:rPr lang="en-US" sz="1600" dirty="0">
                <a:solidFill>
                  <a:schemeClr val="tx1"/>
                </a:solidFill>
              </a:rPr>
              <a:t>Plan of Subdivision: Value determined the day before the approval of the draft plan of subdivision (s.51.1)</a:t>
            </a:r>
          </a:p>
          <a:p>
            <a:pPr marL="285750" indent="-285750">
              <a:buFont typeface="Arial" panose="020B0604020202020204" pitchFamily="34" charset="0"/>
              <a:buChar char="•"/>
            </a:pPr>
            <a:r>
              <a:rPr lang="en-US" sz="1600" dirty="0">
                <a:solidFill>
                  <a:schemeClr val="tx1"/>
                </a:solidFill>
              </a:rPr>
              <a:t>Consent: Value determined the day before provisional consent was given (s.53)</a:t>
            </a:r>
          </a:p>
        </p:txBody>
      </p:sp>
    </p:spTree>
    <p:extLst>
      <p:ext uri="{BB962C8B-B14F-4D97-AF65-F5344CB8AC3E}">
        <p14:creationId xmlns:p14="http://schemas.microsoft.com/office/powerpoint/2010/main" val="25307811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CB6443-C5C5-0246-DCAE-C097A59E6BAB}"/>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F10CB731-9116-38EC-460B-3B6C9C391071}"/>
              </a:ext>
            </a:extLst>
          </p:cNvPr>
          <p:cNvSpPr/>
          <p:nvPr/>
        </p:nvSpPr>
        <p:spPr>
          <a:xfrm>
            <a:off x="152400" y="152400"/>
            <a:ext cx="12954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1</a:t>
            </a:r>
          </a:p>
        </p:txBody>
      </p:sp>
      <p:sp>
        <p:nvSpPr>
          <p:cNvPr id="28" name="Rectangle 27">
            <a:extLst>
              <a:ext uri="{FF2B5EF4-FFF2-40B4-BE49-F238E27FC236}">
                <a16:creationId xmlns:a16="http://schemas.microsoft.com/office/drawing/2014/main" id="{41FF7E48-A79A-1A45-0E23-D648FC363319}"/>
              </a:ext>
            </a:extLst>
          </p:cNvPr>
          <p:cNvSpPr/>
          <p:nvPr/>
        </p:nvSpPr>
        <p:spPr>
          <a:xfrm>
            <a:off x="1600200" y="153119"/>
            <a:ext cx="87630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Legislative Overview</a:t>
            </a:r>
          </a:p>
        </p:txBody>
      </p:sp>
      <p:sp>
        <p:nvSpPr>
          <p:cNvPr id="5" name="Slide Number Placeholder 4">
            <a:extLst>
              <a:ext uri="{FF2B5EF4-FFF2-40B4-BE49-F238E27FC236}">
                <a16:creationId xmlns:a16="http://schemas.microsoft.com/office/drawing/2014/main" id="{B8ADE2DE-689E-783E-E315-C5D7D22D693E}"/>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6</a:t>
            </a:fld>
            <a:endParaRPr lang="en-CA" dirty="0"/>
          </a:p>
        </p:txBody>
      </p:sp>
      <p:sp>
        <p:nvSpPr>
          <p:cNvPr id="6" name="Rectangle 5">
            <a:extLst>
              <a:ext uri="{FF2B5EF4-FFF2-40B4-BE49-F238E27FC236}">
                <a16:creationId xmlns:a16="http://schemas.microsoft.com/office/drawing/2014/main" id="{37C43C1A-70FB-97D3-06FD-0494510DB48A}"/>
              </a:ext>
            </a:extLst>
          </p:cNvPr>
          <p:cNvSpPr>
            <a:spLocks noGrp="1" noRot="1" noMove="1" noResize="1" noEditPoints="1" noAdjustHandles="1" noChangeArrowheads="1" noChangeShapeType="1"/>
          </p:cNvSpPr>
          <p:nvPr/>
        </p:nvSpPr>
        <p:spPr>
          <a:xfrm>
            <a:off x="1595887" y="1582947"/>
            <a:ext cx="8763000" cy="5104681"/>
          </a:xfrm>
          <a:prstGeom prst="rect">
            <a:avLst/>
          </a:prstGeom>
          <a:solidFill>
            <a:schemeClr val="bg1"/>
          </a:solidFill>
          <a:ln>
            <a:solidFill>
              <a:schemeClr val="tx2">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1"/>
            <a:endParaRPr lang="en-US" sz="2000" dirty="0">
              <a:solidFill>
                <a:schemeClr val="bg1"/>
              </a:solidFill>
            </a:endParaRPr>
          </a:p>
        </p:txBody>
      </p:sp>
      <p:sp>
        <p:nvSpPr>
          <p:cNvPr id="11" name="TextBox 10">
            <a:extLst>
              <a:ext uri="{FF2B5EF4-FFF2-40B4-BE49-F238E27FC236}">
                <a16:creationId xmlns:a16="http://schemas.microsoft.com/office/drawing/2014/main" id="{F6158FCD-9B50-DE7D-88F9-5E14192FD8FD}"/>
              </a:ext>
            </a:extLst>
          </p:cNvPr>
          <p:cNvSpPr txBox="1"/>
          <p:nvPr/>
        </p:nvSpPr>
        <p:spPr>
          <a:xfrm>
            <a:off x="1830808" y="2242405"/>
            <a:ext cx="8227592" cy="3009608"/>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marL="285750" indent="-285750">
              <a:spcAft>
                <a:spcPts val="600"/>
              </a:spcAft>
              <a:buFont typeface="Arial" panose="020B0604020202020204" pitchFamily="34" charset="0"/>
              <a:buChar char="•"/>
            </a:pPr>
            <a:r>
              <a:rPr lang="en-US" sz="1800" dirty="0">
                <a:latin typeface="Arial" panose="020B0604020202020204" pitchFamily="34" charset="0"/>
              </a:rPr>
              <a:t>Exemptions for additional residential units (similar to DCs)</a:t>
            </a:r>
          </a:p>
          <a:p>
            <a:pPr marL="285750" indent="-285750">
              <a:spcAft>
                <a:spcPts val="600"/>
              </a:spcAft>
              <a:buFont typeface="Arial" panose="020B0604020202020204" pitchFamily="34" charset="0"/>
              <a:buChar char="•"/>
            </a:pPr>
            <a:r>
              <a:rPr lang="en-US" sz="1800" dirty="0">
                <a:latin typeface="Arial" panose="020B0604020202020204" pitchFamily="34" charset="0"/>
              </a:rPr>
              <a:t>Exemptions for Affordable, Attainable, and Inclusionary Zoning units (similar to DCs)</a:t>
            </a:r>
          </a:p>
          <a:p>
            <a:pPr marL="285750" indent="-285750">
              <a:spcAft>
                <a:spcPts val="600"/>
              </a:spcAft>
              <a:buFont typeface="Arial" panose="020B0604020202020204" pitchFamily="34" charset="0"/>
              <a:buChar char="•"/>
            </a:pPr>
            <a:r>
              <a:rPr lang="en-US" sz="1800" dirty="0">
                <a:latin typeface="Arial" panose="020B0604020202020204" pitchFamily="34" charset="0"/>
              </a:rPr>
              <a:t>Exemption for Non-profit Housing units (similar to DCs)</a:t>
            </a:r>
          </a:p>
          <a:p>
            <a:pPr marL="285750" indent="-285750">
              <a:spcAft>
                <a:spcPts val="600"/>
              </a:spcAft>
              <a:buFont typeface="Arial" panose="020B0604020202020204" pitchFamily="34" charset="0"/>
              <a:buChar char="•"/>
            </a:pPr>
            <a:r>
              <a:rPr lang="en-US" sz="1800" dirty="0">
                <a:latin typeface="Arial" panose="020B0604020202020204" pitchFamily="34" charset="0"/>
              </a:rPr>
              <a:t>Requirement to allocate </a:t>
            </a:r>
            <a:r>
              <a:rPr lang="en-US" sz="1800" b="0" i="0" u="none" strike="noStrike" baseline="0" dirty="0">
                <a:latin typeface="Arial" panose="020B0604020202020204" pitchFamily="34" charset="0"/>
              </a:rPr>
              <a:t>60% of the monies in a reserve fund at the beginning of the year (similar to DCs)</a:t>
            </a:r>
          </a:p>
          <a:p>
            <a:pPr marL="342900" indent="-342900">
              <a:spcAft>
                <a:spcPts val="600"/>
              </a:spcAft>
              <a:buFont typeface="Arial" panose="020B0604020202020204" pitchFamily="34" charset="0"/>
              <a:buChar char="•"/>
            </a:pPr>
            <a:r>
              <a:rPr lang="en-US" sz="1800" dirty="0">
                <a:solidFill>
                  <a:srgbClr val="000000"/>
                </a:solidFill>
                <a:latin typeface="Arial" panose="020B0604020202020204" pitchFamily="34" charset="0"/>
              </a:rPr>
              <a:t>Parks Plan now required to pass a parkland dedication by-law</a:t>
            </a:r>
          </a:p>
          <a:p>
            <a:pPr marL="342900" indent="-342900">
              <a:spcAft>
                <a:spcPts val="600"/>
              </a:spcAft>
              <a:buFont typeface="Arial" panose="020B0604020202020204" pitchFamily="34" charset="0"/>
              <a:buChar char="•"/>
            </a:pPr>
            <a:r>
              <a:rPr lang="en-US" sz="1800" dirty="0">
                <a:latin typeface="Arial" panose="020B0604020202020204" pitchFamily="34" charset="0"/>
              </a:rPr>
              <a:t>Allows</a:t>
            </a:r>
            <a:r>
              <a:rPr lang="en-US" sz="1800" dirty="0">
                <a:solidFill>
                  <a:srgbClr val="000000"/>
                </a:solidFill>
                <a:latin typeface="Arial" panose="020B0604020202020204" pitchFamily="34" charset="0"/>
              </a:rPr>
              <a:t> for encumbered lands to be included in land dedicated to the municipality</a:t>
            </a:r>
          </a:p>
        </p:txBody>
      </p:sp>
      <p:sp>
        <p:nvSpPr>
          <p:cNvPr id="80" name="Rectangle 79">
            <a:extLst>
              <a:ext uri="{FF2B5EF4-FFF2-40B4-BE49-F238E27FC236}">
                <a16:creationId xmlns:a16="http://schemas.microsoft.com/office/drawing/2014/main" id="{84FDCECE-3BEB-BEC8-119C-CDEE37616808}"/>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Parkland Impacts from Bill 23</a:t>
            </a:r>
          </a:p>
        </p:txBody>
      </p:sp>
    </p:spTree>
    <p:extLst>
      <p:ext uri="{BB962C8B-B14F-4D97-AF65-F5344CB8AC3E}">
        <p14:creationId xmlns:p14="http://schemas.microsoft.com/office/powerpoint/2010/main" val="1383717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02E6FA-5835-C8A1-6092-717ED3185B8D}"/>
            </a:ext>
          </a:extLst>
        </p:cNvPr>
        <p:cNvGrpSpPr/>
        <p:nvPr/>
      </p:nvGrpSpPr>
      <p:grpSpPr>
        <a:xfrm>
          <a:off x="0" y="0"/>
          <a:ext cx="0" cy="0"/>
          <a:chOff x="0" y="0"/>
          <a:chExt cx="0" cy="0"/>
        </a:xfrm>
      </p:grpSpPr>
      <p:sp>
        <p:nvSpPr>
          <p:cNvPr id="27" name="Rectangle 26">
            <a:extLst>
              <a:ext uri="{FF2B5EF4-FFF2-40B4-BE49-F238E27FC236}">
                <a16:creationId xmlns:a16="http://schemas.microsoft.com/office/drawing/2014/main" id="{EC7D76FE-1394-12DE-FB39-CABA4D3C4B15}"/>
              </a:ext>
            </a:extLst>
          </p:cNvPr>
          <p:cNvSpPr/>
          <p:nvPr/>
        </p:nvSpPr>
        <p:spPr>
          <a:xfrm>
            <a:off x="152400" y="152400"/>
            <a:ext cx="12954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1</a:t>
            </a:r>
          </a:p>
        </p:txBody>
      </p:sp>
      <p:sp>
        <p:nvSpPr>
          <p:cNvPr id="28" name="Rectangle 27">
            <a:extLst>
              <a:ext uri="{FF2B5EF4-FFF2-40B4-BE49-F238E27FC236}">
                <a16:creationId xmlns:a16="http://schemas.microsoft.com/office/drawing/2014/main" id="{73C2F152-1BB4-4357-18AE-D9E753DB3199}"/>
              </a:ext>
            </a:extLst>
          </p:cNvPr>
          <p:cNvSpPr/>
          <p:nvPr/>
        </p:nvSpPr>
        <p:spPr>
          <a:xfrm>
            <a:off x="1600200" y="153119"/>
            <a:ext cx="8763000" cy="1295400"/>
          </a:xfrm>
          <a:prstGeom prst="rect">
            <a:avLst/>
          </a:prstGeom>
          <a:solidFill>
            <a:schemeClr val="tx2">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Legislative Overview</a:t>
            </a:r>
          </a:p>
        </p:txBody>
      </p:sp>
      <p:sp>
        <p:nvSpPr>
          <p:cNvPr id="5" name="Slide Number Placeholder 4">
            <a:extLst>
              <a:ext uri="{FF2B5EF4-FFF2-40B4-BE49-F238E27FC236}">
                <a16:creationId xmlns:a16="http://schemas.microsoft.com/office/drawing/2014/main" id="{51E8EF12-7F60-D8CA-BF87-9182FB63A520}"/>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7</a:t>
            </a:fld>
            <a:endParaRPr lang="en-CA" dirty="0"/>
          </a:p>
        </p:txBody>
      </p:sp>
      <p:sp>
        <p:nvSpPr>
          <p:cNvPr id="6" name="Rectangle 5">
            <a:extLst>
              <a:ext uri="{FF2B5EF4-FFF2-40B4-BE49-F238E27FC236}">
                <a16:creationId xmlns:a16="http://schemas.microsoft.com/office/drawing/2014/main" id="{8C9BF490-7D39-DA9E-BA8C-D5ED4606E5EE}"/>
              </a:ext>
            </a:extLst>
          </p:cNvPr>
          <p:cNvSpPr>
            <a:spLocks noGrp="1" noRot="1" noMove="1" noResize="1" noEditPoints="1" noAdjustHandles="1" noChangeArrowheads="1" noChangeShapeType="1"/>
          </p:cNvSpPr>
          <p:nvPr/>
        </p:nvSpPr>
        <p:spPr>
          <a:xfrm>
            <a:off x="1595887" y="1582947"/>
            <a:ext cx="8763000" cy="5104681"/>
          </a:xfrm>
          <a:prstGeom prst="rect">
            <a:avLst/>
          </a:prstGeom>
          <a:solidFill>
            <a:schemeClr val="bg1"/>
          </a:solidFill>
          <a:ln>
            <a:solidFill>
              <a:schemeClr val="tx2">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1"/>
            <a:endParaRPr lang="en-US" sz="2000" dirty="0">
              <a:solidFill>
                <a:schemeClr val="bg1"/>
              </a:solidFill>
            </a:endParaRPr>
          </a:p>
        </p:txBody>
      </p:sp>
      <p:sp>
        <p:nvSpPr>
          <p:cNvPr id="11" name="TextBox 10">
            <a:extLst>
              <a:ext uri="{FF2B5EF4-FFF2-40B4-BE49-F238E27FC236}">
                <a16:creationId xmlns:a16="http://schemas.microsoft.com/office/drawing/2014/main" id="{C91103EC-C5A2-E36A-ED84-8079B730B97F}"/>
              </a:ext>
            </a:extLst>
          </p:cNvPr>
          <p:cNvSpPr txBox="1"/>
          <p:nvPr/>
        </p:nvSpPr>
        <p:spPr>
          <a:xfrm>
            <a:off x="1830807" y="2343263"/>
            <a:ext cx="8528079" cy="4209937"/>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marL="285750" indent="-285750">
              <a:spcAft>
                <a:spcPts val="600"/>
              </a:spcAft>
              <a:buFont typeface="Arial" panose="020B0604020202020204" pitchFamily="34" charset="0"/>
              <a:buChar char="•"/>
            </a:pPr>
            <a:r>
              <a:rPr lang="en-US" sz="1800" dirty="0">
                <a:solidFill>
                  <a:srgbClr val="000000"/>
                </a:solidFill>
                <a:latin typeface="Arial" panose="020B0604020202020204" pitchFamily="34" charset="0"/>
              </a:rPr>
              <a:t>Alternative Residential Dedication and PIL Rate cut in half, only calculated on incremental units, and capped</a:t>
            </a:r>
          </a:p>
          <a:p>
            <a:pPr marL="829995" lvl="1" indent="-285750">
              <a:spcAft>
                <a:spcPts val="600"/>
              </a:spcAft>
              <a:buFont typeface="Arial" panose="020B0604020202020204" pitchFamily="34" charset="0"/>
              <a:buChar char="•"/>
            </a:pPr>
            <a:r>
              <a:rPr lang="en-US" sz="1600" dirty="0">
                <a:solidFill>
                  <a:srgbClr val="000000"/>
                </a:solidFill>
                <a:latin typeface="Arial" panose="020B0604020202020204" pitchFamily="34" charset="0"/>
              </a:rPr>
              <a:t>Dedication – 1ha/300 dwelling units </a:t>
            </a:r>
            <a:r>
              <a:rPr lang="en-US" sz="1600" dirty="0">
                <a:solidFill>
                  <a:srgbClr val="000000"/>
                </a:solidFill>
                <a:latin typeface="Arial" panose="020B0604020202020204" pitchFamily="34" charset="0"/>
                <a:sym typeface="Wingdings" panose="05000000000000000000" pitchFamily="2" charset="2"/>
              </a:rPr>
              <a:t></a:t>
            </a:r>
            <a:r>
              <a:rPr lang="en-US" sz="1600" dirty="0">
                <a:solidFill>
                  <a:srgbClr val="000000"/>
                </a:solidFill>
                <a:latin typeface="Arial" panose="020B0604020202020204" pitchFamily="34" charset="0"/>
              </a:rPr>
              <a:t> 1ha/600 net residential units</a:t>
            </a:r>
          </a:p>
          <a:p>
            <a:pPr marL="829995" lvl="1" indent="-285750">
              <a:spcAft>
                <a:spcPts val="600"/>
              </a:spcAft>
              <a:buFont typeface="Arial" panose="020B0604020202020204" pitchFamily="34" charset="0"/>
              <a:buChar char="•"/>
            </a:pPr>
            <a:r>
              <a:rPr lang="en-US" sz="1600" dirty="0">
                <a:solidFill>
                  <a:srgbClr val="000000"/>
                </a:solidFill>
                <a:latin typeface="Arial" panose="020B0604020202020204" pitchFamily="34" charset="0"/>
              </a:rPr>
              <a:t>Payment-in-Lieu – Value of 1ha/500 dwelling units </a:t>
            </a:r>
            <a:r>
              <a:rPr lang="en-US" sz="1600" dirty="0">
                <a:solidFill>
                  <a:srgbClr val="000000"/>
                </a:solidFill>
                <a:latin typeface="Arial" panose="020B0604020202020204" pitchFamily="34" charset="0"/>
                <a:sym typeface="Wingdings" panose="05000000000000000000" pitchFamily="2" charset="2"/>
              </a:rPr>
              <a:t> </a:t>
            </a:r>
            <a:r>
              <a:rPr lang="en-US" sz="1600" dirty="0">
                <a:solidFill>
                  <a:srgbClr val="000000"/>
                </a:solidFill>
                <a:latin typeface="Arial" panose="020B0604020202020204" pitchFamily="34" charset="0"/>
              </a:rPr>
              <a:t>Value of 1ha/1,000 net residential units</a:t>
            </a:r>
          </a:p>
          <a:p>
            <a:pPr marL="829995" lvl="1" indent="-285750">
              <a:spcAft>
                <a:spcPts val="600"/>
              </a:spcAft>
              <a:buFont typeface="Arial" panose="020B0604020202020204" pitchFamily="34" charset="0"/>
              <a:buChar char="•"/>
            </a:pPr>
            <a:r>
              <a:rPr lang="en-US" sz="1600" dirty="0">
                <a:solidFill>
                  <a:srgbClr val="000000"/>
                </a:solidFill>
                <a:latin typeface="Arial" panose="020B0604020202020204" pitchFamily="34" charset="0"/>
              </a:rPr>
              <a:t>Capped at 10% for land 5 ha. or less and 15% for land greater than 5 ha.</a:t>
            </a:r>
          </a:p>
          <a:p>
            <a:pPr marL="285750" indent="-285750">
              <a:spcAft>
                <a:spcPts val="600"/>
              </a:spcAft>
              <a:buFont typeface="Arial" panose="020B0604020202020204" pitchFamily="34" charset="0"/>
              <a:buChar char="•"/>
            </a:pPr>
            <a:r>
              <a:rPr lang="en-US" sz="1800" b="0" i="0" u="none" strike="noStrike" baseline="0" dirty="0">
                <a:latin typeface="Arial" panose="020B0604020202020204" pitchFamily="34" charset="0"/>
              </a:rPr>
              <a:t>Rate Freeze applies similar to DCs (site plan and zoning by-law amendment)</a:t>
            </a:r>
          </a:p>
          <a:p>
            <a:pPr marL="829995" lvl="1" indent="-285750">
              <a:spcAft>
                <a:spcPts val="600"/>
              </a:spcAft>
              <a:buFont typeface="Arial" panose="020B0604020202020204" pitchFamily="34" charset="0"/>
              <a:buChar char="•"/>
            </a:pPr>
            <a:r>
              <a:rPr lang="en-US" sz="1600" b="0" i="0" u="none" strike="noStrike" baseline="0" dirty="0">
                <a:solidFill>
                  <a:srgbClr val="000000"/>
                </a:solidFill>
                <a:latin typeface="Arial" panose="020B0604020202020204" pitchFamily="34" charset="0"/>
              </a:rPr>
              <a:t>For site plan and zoning by-law amendments only, Rate Freeze applies similar to DCs (i.e. rate frozen at time of submission of </a:t>
            </a:r>
            <a:r>
              <a:rPr lang="en-US" sz="1600" b="1" i="0" u="none" strike="noStrike" baseline="0" dirty="0">
                <a:solidFill>
                  <a:srgbClr val="000000"/>
                </a:solidFill>
                <a:latin typeface="Arial" panose="020B0604020202020204" pitchFamily="34" charset="0"/>
              </a:rPr>
              <a:t>complete</a:t>
            </a:r>
            <a:r>
              <a:rPr lang="en-US" sz="1600" b="0" i="0" u="none" strike="noStrike" baseline="0" dirty="0">
                <a:solidFill>
                  <a:srgbClr val="000000"/>
                </a:solidFill>
                <a:latin typeface="Arial" panose="020B0604020202020204" pitchFamily="34" charset="0"/>
              </a:rPr>
              <a:t> application)</a:t>
            </a:r>
          </a:p>
          <a:p>
            <a:pPr marL="829995" lvl="1" indent="-285750">
              <a:spcAft>
                <a:spcPts val="600"/>
              </a:spcAft>
              <a:buFont typeface="Arial" panose="020B0604020202020204" pitchFamily="34" charset="0"/>
              <a:buChar char="•"/>
            </a:pPr>
            <a:r>
              <a:rPr lang="en-US" sz="1600" b="0" i="0" u="none" strike="noStrike" baseline="0" dirty="0">
                <a:solidFill>
                  <a:srgbClr val="000000"/>
                </a:solidFill>
                <a:latin typeface="Arial" panose="020B0604020202020204" pitchFamily="34" charset="0"/>
              </a:rPr>
              <a:t>The value of land is still determined in accordance with the by-law.  This means that if you use s. 42, the value would be the value of the proposed type of development the day before building permit issuance</a:t>
            </a:r>
            <a:endParaRPr lang="en-US" sz="1600" dirty="0">
              <a:solidFill>
                <a:srgbClr val="000000"/>
              </a:solidFill>
              <a:highlight>
                <a:srgbClr val="FFFF00"/>
              </a:highlight>
              <a:latin typeface="Arial" panose="020B0604020202020204" pitchFamily="34" charset="0"/>
            </a:endParaRPr>
          </a:p>
          <a:p>
            <a:pPr marL="829995" lvl="1" indent="-285750">
              <a:spcAft>
                <a:spcPts val="600"/>
              </a:spcAft>
              <a:buFont typeface="Arial" panose="020B0604020202020204" pitchFamily="34" charset="0"/>
              <a:buChar char="•"/>
            </a:pPr>
            <a:r>
              <a:rPr lang="en-US" sz="1600" b="1" dirty="0">
                <a:latin typeface="Arial" panose="020B0604020202020204" pitchFamily="34" charset="0"/>
              </a:rPr>
              <a:t>Would recommend the requirement of the property appraisal to be deemed a complete application</a:t>
            </a:r>
            <a:endParaRPr lang="en-US" sz="1600" b="1" dirty="0">
              <a:solidFill>
                <a:srgbClr val="000000"/>
              </a:solidFill>
              <a:latin typeface="Arial" panose="020B0604020202020204" pitchFamily="34" charset="0"/>
            </a:endParaRPr>
          </a:p>
        </p:txBody>
      </p:sp>
      <p:sp>
        <p:nvSpPr>
          <p:cNvPr id="80" name="Rectangle 79">
            <a:extLst>
              <a:ext uri="{FF2B5EF4-FFF2-40B4-BE49-F238E27FC236}">
                <a16:creationId xmlns:a16="http://schemas.microsoft.com/office/drawing/2014/main" id="{BD68CD6E-4171-BBA6-90A2-88649C39FA35}"/>
              </a:ext>
            </a:extLst>
          </p:cNvPr>
          <p:cNvSpPr/>
          <p:nvPr/>
        </p:nvSpPr>
        <p:spPr>
          <a:xfrm>
            <a:off x="1695896" y="1766618"/>
            <a:ext cx="5543104" cy="443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Parkland Impacts from Bill 23</a:t>
            </a:r>
          </a:p>
        </p:txBody>
      </p:sp>
    </p:spTree>
    <p:extLst>
      <p:ext uri="{BB962C8B-B14F-4D97-AF65-F5344CB8AC3E}">
        <p14:creationId xmlns:p14="http://schemas.microsoft.com/office/powerpoint/2010/main" val="268119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79C837-1F07-33CF-478A-E43D89BAA2FA}"/>
            </a:ext>
          </a:extLst>
        </p:cNvPr>
        <p:cNvGrpSpPr/>
        <p:nvPr/>
      </p:nvGrpSpPr>
      <p:grpSpPr>
        <a:xfrm>
          <a:off x="0" y="0"/>
          <a:ext cx="0" cy="0"/>
          <a:chOff x="0" y="0"/>
          <a:chExt cx="0" cy="0"/>
        </a:xfrm>
      </p:grpSpPr>
      <p:sp>
        <p:nvSpPr>
          <p:cNvPr id="28" name="Rectangle 27">
            <a:extLst>
              <a:ext uri="{FF2B5EF4-FFF2-40B4-BE49-F238E27FC236}">
                <a16:creationId xmlns:a16="http://schemas.microsoft.com/office/drawing/2014/main" id="{45E3EA0C-24A7-B10A-3CA6-DBC8974A6D6B}"/>
              </a:ext>
            </a:extLst>
          </p:cNvPr>
          <p:cNvSpPr/>
          <p:nvPr/>
        </p:nvSpPr>
        <p:spPr>
          <a:xfrm>
            <a:off x="1600200" y="153119"/>
            <a:ext cx="8763000" cy="1295400"/>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3200" dirty="0">
                <a:solidFill>
                  <a:schemeClr val="bg1"/>
                </a:solidFill>
              </a:rPr>
              <a:t>Current Policies and Practices</a:t>
            </a:r>
          </a:p>
        </p:txBody>
      </p:sp>
      <p:sp>
        <p:nvSpPr>
          <p:cNvPr id="5" name="Slide Number Placeholder 4">
            <a:extLst>
              <a:ext uri="{FF2B5EF4-FFF2-40B4-BE49-F238E27FC236}">
                <a16:creationId xmlns:a16="http://schemas.microsoft.com/office/drawing/2014/main" id="{0A8C22E4-F8F7-BBDC-1585-8550F2A6CA3D}"/>
              </a:ext>
            </a:extLst>
          </p:cNvPr>
          <p:cNvSpPr>
            <a:spLocks noGrp="1"/>
          </p:cNvSpPr>
          <p:nvPr>
            <p:ph type="sldNum" sz="quarter" idx="14"/>
          </p:nvPr>
        </p:nvSpPr>
        <p:spPr>
          <a:ln>
            <a:noFill/>
          </a:ln>
          <a:effectLst>
            <a:outerShdw blurRad="50800" dist="38100" dir="2700000" algn="tl" rotWithShape="0">
              <a:prstClr val="black">
                <a:alpha val="40000"/>
              </a:prstClr>
            </a:outerShdw>
          </a:effectLst>
        </p:spPr>
        <p:txBody>
          <a:bodyPr/>
          <a:lstStyle/>
          <a:p>
            <a:fld id="{C6BBACEB-3B7D-45CF-8126-AA946840C8C3}" type="slidenum">
              <a:rPr lang="en-CA" smtClean="0"/>
              <a:pPr/>
              <a:t>8</a:t>
            </a:fld>
            <a:endParaRPr lang="en-CA" dirty="0"/>
          </a:p>
        </p:txBody>
      </p:sp>
      <p:sp>
        <p:nvSpPr>
          <p:cNvPr id="6" name="Rectangle 5">
            <a:extLst>
              <a:ext uri="{FF2B5EF4-FFF2-40B4-BE49-F238E27FC236}">
                <a16:creationId xmlns:a16="http://schemas.microsoft.com/office/drawing/2014/main" id="{33E7FC73-D98A-BA7D-D141-D4CE2A6CEAA1}"/>
              </a:ext>
            </a:extLst>
          </p:cNvPr>
          <p:cNvSpPr/>
          <p:nvPr/>
        </p:nvSpPr>
        <p:spPr>
          <a:xfrm>
            <a:off x="1600200" y="1600199"/>
            <a:ext cx="8763000" cy="5104681"/>
          </a:xfrm>
          <a:prstGeom prst="rect">
            <a:avLst/>
          </a:prstGeom>
          <a:solidFill>
            <a:schemeClr val="bg1"/>
          </a:solidFill>
          <a:ln>
            <a:solidFill>
              <a:schemeClr val="tx2">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r>
              <a:rPr lang="en-US" sz="2000" dirty="0">
                <a:solidFill>
                  <a:schemeClr val="bg1"/>
                </a:solidFill>
              </a:rPr>
              <a:t>The Planning Act provides municipalities with the authority to impose conditions on development and redevelopment to receive parkland or payment-in-lieu of parkland. </a:t>
            </a: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a:p>
            <a:pPr marL="1001445" lvl="1" indent="-457200">
              <a:buFont typeface="Arial" panose="020B0604020202020204" pitchFamily="34" charset="0"/>
              <a:buChar char="•"/>
            </a:pPr>
            <a:endParaRPr lang="en-US" sz="2000" dirty="0">
              <a:solidFill>
                <a:schemeClr val="bg1"/>
              </a:solidFill>
            </a:endParaRPr>
          </a:p>
        </p:txBody>
      </p:sp>
      <p:sp>
        <p:nvSpPr>
          <p:cNvPr id="2" name="Rectangle 1">
            <a:extLst>
              <a:ext uri="{FF2B5EF4-FFF2-40B4-BE49-F238E27FC236}">
                <a16:creationId xmlns:a16="http://schemas.microsoft.com/office/drawing/2014/main" id="{0ACDDFC5-394F-BB40-FD4B-7442C0EFF9C6}"/>
              </a:ext>
            </a:extLst>
          </p:cNvPr>
          <p:cNvSpPr/>
          <p:nvPr/>
        </p:nvSpPr>
        <p:spPr>
          <a:xfrm>
            <a:off x="2099777" y="32004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Parkland Dedication</a:t>
            </a:r>
          </a:p>
        </p:txBody>
      </p:sp>
      <p:sp>
        <p:nvSpPr>
          <p:cNvPr id="3" name="Rectangle 2">
            <a:extLst>
              <a:ext uri="{FF2B5EF4-FFF2-40B4-BE49-F238E27FC236}">
                <a16:creationId xmlns:a16="http://schemas.microsoft.com/office/drawing/2014/main" id="{EE9E7FFA-55AE-B06B-D291-F0EE513B912E}"/>
              </a:ext>
            </a:extLst>
          </p:cNvPr>
          <p:cNvSpPr/>
          <p:nvPr/>
        </p:nvSpPr>
        <p:spPr>
          <a:xfrm>
            <a:off x="4801696" y="32004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Alternative Parkland Dedication</a:t>
            </a:r>
          </a:p>
        </p:txBody>
      </p:sp>
      <p:sp>
        <p:nvSpPr>
          <p:cNvPr id="4" name="Rectangle 3">
            <a:extLst>
              <a:ext uri="{FF2B5EF4-FFF2-40B4-BE49-F238E27FC236}">
                <a16:creationId xmlns:a16="http://schemas.microsoft.com/office/drawing/2014/main" id="{69AB6B81-A191-6AF3-4EB1-5B65E1A4D0D7}"/>
              </a:ext>
            </a:extLst>
          </p:cNvPr>
          <p:cNvSpPr/>
          <p:nvPr/>
        </p:nvSpPr>
        <p:spPr>
          <a:xfrm>
            <a:off x="7503615" y="32004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Payment-in-Lieu of Parkland</a:t>
            </a:r>
          </a:p>
        </p:txBody>
      </p:sp>
      <p:grpSp>
        <p:nvGrpSpPr>
          <p:cNvPr id="8" name="Group 7">
            <a:extLst>
              <a:ext uri="{FF2B5EF4-FFF2-40B4-BE49-F238E27FC236}">
                <a16:creationId xmlns:a16="http://schemas.microsoft.com/office/drawing/2014/main" id="{805C8DEA-7BC4-4735-5E9D-6052BD570E33}"/>
              </a:ext>
            </a:extLst>
          </p:cNvPr>
          <p:cNvGrpSpPr/>
          <p:nvPr/>
        </p:nvGrpSpPr>
        <p:grpSpPr>
          <a:xfrm>
            <a:off x="7921908" y="1676400"/>
            <a:ext cx="1447800" cy="1447800"/>
            <a:chOff x="7955406" y="3657600"/>
            <a:chExt cx="1447800" cy="1447800"/>
          </a:xfrm>
        </p:grpSpPr>
        <p:pic>
          <p:nvPicPr>
            <p:cNvPr id="12" name="Picture 11">
              <a:extLst>
                <a:ext uri="{FF2B5EF4-FFF2-40B4-BE49-F238E27FC236}">
                  <a16:creationId xmlns:a16="http://schemas.microsoft.com/office/drawing/2014/main" id="{2119C15B-3614-8B1D-B0DA-DFB2822E361A}"/>
                </a:ext>
              </a:extLst>
            </p:cNvPr>
            <p:cNvPicPr>
              <a:picLocks noChangeAspect="1"/>
            </p:cNvPicPr>
            <p:nvPr/>
          </p:nvPicPr>
          <p:blipFill>
            <a:blip r:embed="rId3">
              <a:biLevel thresh="50000"/>
            </a:blip>
            <a:stretch>
              <a:fillRect/>
            </a:stretch>
          </p:blipFill>
          <p:spPr>
            <a:xfrm>
              <a:off x="7955406" y="3657600"/>
              <a:ext cx="1447800" cy="1447800"/>
            </a:xfrm>
            <a:prstGeom prst="rect">
              <a:avLst/>
            </a:prstGeom>
          </p:spPr>
        </p:pic>
        <p:sp>
          <p:nvSpPr>
            <p:cNvPr id="13" name="Oval 12">
              <a:extLst>
                <a:ext uri="{FF2B5EF4-FFF2-40B4-BE49-F238E27FC236}">
                  <a16:creationId xmlns:a16="http://schemas.microsoft.com/office/drawing/2014/main" id="{4A399630-BA71-AFC4-8C8B-0929A6BE4CC4}"/>
                </a:ext>
              </a:extLst>
            </p:cNvPr>
            <p:cNvSpPr/>
            <p:nvPr/>
          </p:nvSpPr>
          <p:spPr>
            <a:xfrm>
              <a:off x="8153400" y="3810000"/>
              <a:ext cx="304800" cy="381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t>
              </a:r>
            </a:p>
          </p:txBody>
        </p:sp>
      </p:grpSp>
      <p:grpSp>
        <p:nvGrpSpPr>
          <p:cNvPr id="14" name="Group 13">
            <a:extLst>
              <a:ext uri="{FF2B5EF4-FFF2-40B4-BE49-F238E27FC236}">
                <a16:creationId xmlns:a16="http://schemas.microsoft.com/office/drawing/2014/main" id="{0670D223-FC77-D7B7-F952-320EFADE86B6}"/>
              </a:ext>
            </a:extLst>
          </p:cNvPr>
          <p:cNvGrpSpPr/>
          <p:nvPr/>
        </p:nvGrpSpPr>
        <p:grpSpPr>
          <a:xfrm>
            <a:off x="2551568" y="1676400"/>
            <a:ext cx="1447800" cy="1447800"/>
            <a:chOff x="2551568" y="3429000"/>
            <a:chExt cx="1447800" cy="1447800"/>
          </a:xfrm>
        </p:grpSpPr>
        <p:pic>
          <p:nvPicPr>
            <p:cNvPr id="15" name="Picture 14">
              <a:extLst>
                <a:ext uri="{FF2B5EF4-FFF2-40B4-BE49-F238E27FC236}">
                  <a16:creationId xmlns:a16="http://schemas.microsoft.com/office/drawing/2014/main" id="{A8C8EEC1-C83F-C834-1C0D-0BD08A428E41}"/>
                </a:ext>
              </a:extLst>
            </p:cNvPr>
            <p:cNvPicPr>
              <a:picLocks noChangeAspect="1"/>
            </p:cNvPicPr>
            <p:nvPr/>
          </p:nvPicPr>
          <p:blipFill>
            <a:blip r:embed="rId3">
              <a:biLevel thresh="50000"/>
            </a:blip>
            <a:stretch>
              <a:fillRect/>
            </a:stretch>
          </p:blipFill>
          <p:spPr>
            <a:xfrm>
              <a:off x="2551568" y="3429000"/>
              <a:ext cx="1447800" cy="1447800"/>
            </a:xfrm>
            <a:prstGeom prst="rect">
              <a:avLst/>
            </a:prstGeom>
          </p:spPr>
        </p:pic>
        <p:grpSp>
          <p:nvGrpSpPr>
            <p:cNvPr id="16" name="Group 15">
              <a:extLst>
                <a:ext uri="{FF2B5EF4-FFF2-40B4-BE49-F238E27FC236}">
                  <a16:creationId xmlns:a16="http://schemas.microsoft.com/office/drawing/2014/main" id="{92001C58-5831-83B3-17A5-7CDFEF2F8FF0}"/>
                </a:ext>
              </a:extLst>
            </p:cNvPr>
            <p:cNvGrpSpPr/>
            <p:nvPr/>
          </p:nvGrpSpPr>
          <p:grpSpPr>
            <a:xfrm>
              <a:off x="2743200" y="3604404"/>
              <a:ext cx="306897" cy="310582"/>
              <a:chOff x="397181" y="3270456"/>
              <a:chExt cx="593419" cy="544964"/>
            </a:xfrm>
          </p:grpSpPr>
          <p:sp>
            <p:nvSpPr>
              <p:cNvPr id="17" name="Rectangle 16">
                <a:extLst>
                  <a:ext uri="{FF2B5EF4-FFF2-40B4-BE49-F238E27FC236}">
                    <a16:creationId xmlns:a16="http://schemas.microsoft.com/office/drawing/2014/main" id="{AF0E318D-FBD9-66DE-D540-D4BA87AD3BB2}"/>
                  </a:ext>
                </a:extLst>
              </p:cNvPr>
              <p:cNvSpPr/>
              <p:nvPr/>
            </p:nvSpPr>
            <p:spPr>
              <a:xfrm>
                <a:off x="397181"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BB33D589-6846-02CA-9C34-211B519C8447}"/>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22D3F2B-75B5-3413-9F77-7DF8DC97C289}"/>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grpSp>
        <p:nvGrpSpPr>
          <p:cNvPr id="20" name="Group 19">
            <a:extLst>
              <a:ext uri="{FF2B5EF4-FFF2-40B4-BE49-F238E27FC236}">
                <a16:creationId xmlns:a16="http://schemas.microsoft.com/office/drawing/2014/main" id="{594D35B7-D74A-BC55-A5EA-6A9FC361F70F}"/>
              </a:ext>
            </a:extLst>
          </p:cNvPr>
          <p:cNvGrpSpPr/>
          <p:nvPr/>
        </p:nvGrpSpPr>
        <p:grpSpPr>
          <a:xfrm>
            <a:off x="5236738" y="1720877"/>
            <a:ext cx="1447800" cy="1447800"/>
            <a:chOff x="5236738" y="3411387"/>
            <a:chExt cx="1447800" cy="1447800"/>
          </a:xfrm>
          <a:solidFill>
            <a:schemeClr val="bg1"/>
          </a:solidFill>
        </p:grpSpPr>
        <p:grpSp>
          <p:nvGrpSpPr>
            <p:cNvPr id="21" name="Group 20">
              <a:extLst>
                <a:ext uri="{FF2B5EF4-FFF2-40B4-BE49-F238E27FC236}">
                  <a16:creationId xmlns:a16="http://schemas.microsoft.com/office/drawing/2014/main" id="{D1E2B388-4766-9D8E-8C2E-4724B31B8D8D}"/>
                </a:ext>
              </a:extLst>
            </p:cNvPr>
            <p:cNvGrpSpPr/>
            <p:nvPr/>
          </p:nvGrpSpPr>
          <p:grpSpPr>
            <a:xfrm>
              <a:off x="5236738" y="3411387"/>
              <a:ext cx="1447800" cy="1447800"/>
              <a:chOff x="2551568" y="3429000"/>
              <a:chExt cx="1447800" cy="1447800"/>
            </a:xfrm>
            <a:grpFill/>
          </p:grpSpPr>
          <p:pic>
            <p:nvPicPr>
              <p:cNvPr id="26" name="Picture 25">
                <a:extLst>
                  <a:ext uri="{FF2B5EF4-FFF2-40B4-BE49-F238E27FC236}">
                    <a16:creationId xmlns:a16="http://schemas.microsoft.com/office/drawing/2014/main" id="{7E0E57E9-F7ED-8D80-4FFE-FCFB73A11703}"/>
                  </a:ext>
                </a:extLst>
              </p:cNvPr>
              <p:cNvPicPr>
                <a:picLocks noChangeAspect="1"/>
              </p:cNvPicPr>
              <p:nvPr/>
            </p:nvPicPr>
            <p:blipFill>
              <a:blip r:embed="rId3">
                <a:biLevel thresh="50000"/>
              </a:blip>
              <a:stretch>
                <a:fillRect/>
              </a:stretch>
            </p:blipFill>
            <p:spPr>
              <a:xfrm>
                <a:off x="2551568" y="3429000"/>
                <a:ext cx="1447800" cy="1447800"/>
              </a:xfrm>
              <a:prstGeom prst="rect">
                <a:avLst/>
              </a:prstGeom>
              <a:grpFill/>
            </p:spPr>
          </p:pic>
          <p:grpSp>
            <p:nvGrpSpPr>
              <p:cNvPr id="29" name="Group 28">
                <a:extLst>
                  <a:ext uri="{FF2B5EF4-FFF2-40B4-BE49-F238E27FC236}">
                    <a16:creationId xmlns:a16="http://schemas.microsoft.com/office/drawing/2014/main" id="{2AE46DE9-29D2-0480-BD2B-A2446E6E72C4}"/>
                  </a:ext>
                </a:extLst>
              </p:cNvPr>
              <p:cNvGrpSpPr/>
              <p:nvPr/>
            </p:nvGrpSpPr>
            <p:grpSpPr>
              <a:xfrm>
                <a:off x="2736600" y="3604404"/>
                <a:ext cx="313497" cy="310582"/>
                <a:chOff x="384419" y="3270456"/>
                <a:chExt cx="606181" cy="544964"/>
              </a:xfrm>
              <a:grpFill/>
            </p:grpSpPr>
            <p:sp>
              <p:nvSpPr>
                <p:cNvPr id="30" name="Rectangle 29">
                  <a:extLst>
                    <a:ext uri="{FF2B5EF4-FFF2-40B4-BE49-F238E27FC236}">
                      <a16:creationId xmlns:a16="http://schemas.microsoft.com/office/drawing/2014/main" id="{265A96BA-6E34-A186-CC8E-30EF26EDA5A2}"/>
                    </a:ext>
                  </a:extLst>
                </p:cNvPr>
                <p:cNvSpPr/>
                <p:nvPr/>
              </p:nvSpPr>
              <p:spPr>
                <a:xfrm>
                  <a:off x="384419" y="3270456"/>
                  <a:ext cx="593419" cy="544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B99149D7-30B7-3A97-5DF8-FE8472E1FF8A}"/>
                    </a:ext>
                  </a:extLst>
                </p:cNvPr>
                <p:cNvSpPr/>
                <p:nvPr/>
              </p:nvSpPr>
              <p:spPr>
                <a:xfrm>
                  <a:off x="550115" y="3498459"/>
                  <a:ext cx="328054" cy="165684"/>
                </a:xfrm>
                <a:custGeom>
                  <a:avLst/>
                  <a:gdLst>
                    <a:gd name="connsiteX0" fmla="*/ 313647 w 328054"/>
                    <a:gd name="connsiteY0" fmla="*/ 100851 h 165684"/>
                    <a:gd name="connsiteX1" fmla="*/ 328055 w 328054"/>
                    <a:gd name="connsiteY1" fmla="*/ 86444 h 165684"/>
                    <a:gd name="connsiteX2" fmla="*/ 313647 w 328054"/>
                    <a:gd name="connsiteY2" fmla="*/ 72037 h 165684"/>
                    <a:gd name="connsiteX3" fmla="*/ 293693 w 328054"/>
                    <a:gd name="connsiteY3" fmla="*/ 72037 h 165684"/>
                    <a:gd name="connsiteX4" fmla="*/ 293693 w 328054"/>
                    <a:gd name="connsiteY4" fmla="*/ 57629 h 165684"/>
                    <a:gd name="connsiteX5" fmla="*/ 313647 w 328054"/>
                    <a:gd name="connsiteY5" fmla="*/ 57629 h 165684"/>
                    <a:gd name="connsiteX6" fmla="*/ 328055 w 328054"/>
                    <a:gd name="connsiteY6" fmla="*/ 43222 h 165684"/>
                    <a:gd name="connsiteX7" fmla="*/ 313647 w 328054"/>
                    <a:gd name="connsiteY7" fmla="*/ 28815 h 165684"/>
                    <a:gd name="connsiteX8" fmla="*/ 293693 w 328054"/>
                    <a:gd name="connsiteY8" fmla="*/ 28815 h 165684"/>
                    <a:gd name="connsiteX9" fmla="*/ 293693 w 328054"/>
                    <a:gd name="connsiteY9" fmla="*/ 0 h 165684"/>
                    <a:gd name="connsiteX10" fmla="*/ 264878 w 328054"/>
                    <a:gd name="connsiteY10" fmla="*/ 0 h 165684"/>
                    <a:gd name="connsiteX11" fmla="*/ 264878 w 328054"/>
                    <a:gd name="connsiteY11" fmla="*/ 28815 h 165684"/>
                    <a:gd name="connsiteX12" fmla="*/ 63176 w 328054"/>
                    <a:gd name="connsiteY12" fmla="*/ 28815 h 165684"/>
                    <a:gd name="connsiteX13" fmla="*/ 63176 w 328054"/>
                    <a:gd name="connsiteY13" fmla="*/ 0 h 165684"/>
                    <a:gd name="connsiteX14" fmla="*/ 34361 w 328054"/>
                    <a:gd name="connsiteY14" fmla="*/ 0 h 165684"/>
                    <a:gd name="connsiteX15" fmla="*/ 34361 w 328054"/>
                    <a:gd name="connsiteY15" fmla="*/ 28815 h 165684"/>
                    <a:gd name="connsiteX16" fmla="*/ 14407 w 328054"/>
                    <a:gd name="connsiteY16" fmla="*/ 28815 h 165684"/>
                    <a:gd name="connsiteX17" fmla="*/ 0 w 328054"/>
                    <a:gd name="connsiteY17" fmla="*/ 43222 h 165684"/>
                    <a:gd name="connsiteX18" fmla="*/ 14407 w 328054"/>
                    <a:gd name="connsiteY18" fmla="*/ 57629 h 165684"/>
                    <a:gd name="connsiteX19" fmla="*/ 34361 w 328054"/>
                    <a:gd name="connsiteY19" fmla="*/ 57629 h 165684"/>
                    <a:gd name="connsiteX20" fmla="*/ 34361 w 328054"/>
                    <a:gd name="connsiteY20" fmla="*/ 72037 h 165684"/>
                    <a:gd name="connsiteX21" fmla="*/ 14407 w 328054"/>
                    <a:gd name="connsiteY21" fmla="*/ 72037 h 165684"/>
                    <a:gd name="connsiteX22" fmla="*/ 0 w 328054"/>
                    <a:gd name="connsiteY22" fmla="*/ 86444 h 165684"/>
                    <a:gd name="connsiteX23" fmla="*/ 14407 w 328054"/>
                    <a:gd name="connsiteY23" fmla="*/ 100851 h 165684"/>
                    <a:gd name="connsiteX24" fmla="*/ 34361 w 328054"/>
                    <a:gd name="connsiteY24" fmla="*/ 100851 h 165684"/>
                    <a:gd name="connsiteX25" fmla="*/ 34361 w 328054"/>
                    <a:gd name="connsiteY25" fmla="*/ 115259 h 165684"/>
                    <a:gd name="connsiteX26" fmla="*/ 14407 w 328054"/>
                    <a:gd name="connsiteY26" fmla="*/ 115259 h 165684"/>
                    <a:gd name="connsiteX27" fmla="*/ 0 w 328054"/>
                    <a:gd name="connsiteY27" fmla="*/ 129666 h 165684"/>
                    <a:gd name="connsiteX28" fmla="*/ 14407 w 328054"/>
                    <a:gd name="connsiteY28" fmla="*/ 144073 h 165684"/>
                    <a:gd name="connsiteX29" fmla="*/ 34361 w 328054"/>
                    <a:gd name="connsiteY29" fmla="*/ 144073 h 165684"/>
                    <a:gd name="connsiteX30" fmla="*/ 34361 w 328054"/>
                    <a:gd name="connsiteY30" fmla="*/ 165684 h 165684"/>
                    <a:gd name="connsiteX31" fmla="*/ 63176 w 328054"/>
                    <a:gd name="connsiteY31" fmla="*/ 165684 h 165684"/>
                    <a:gd name="connsiteX32" fmla="*/ 63176 w 328054"/>
                    <a:gd name="connsiteY32" fmla="*/ 144073 h 165684"/>
                    <a:gd name="connsiteX33" fmla="*/ 264878 w 328054"/>
                    <a:gd name="connsiteY33" fmla="*/ 144073 h 165684"/>
                    <a:gd name="connsiteX34" fmla="*/ 264878 w 328054"/>
                    <a:gd name="connsiteY34" fmla="*/ 165684 h 165684"/>
                    <a:gd name="connsiteX35" fmla="*/ 293693 w 328054"/>
                    <a:gd name="connsiteY35" fmla="*/ 165684 h 165684"/>
                    <a:gd name="connsiteX36" fmla="*/ 293693 w 328054"/>
                    <a:gd name="connsiteY36" fmla="*/ 144073 h 165684"/>
                    <a:gd name="connsiteX37" fmla="*/ 313647 w 328054"/>
                    <a:gd name="connsiteY37" fmla="*/ 144073 h 165684"/>
                    <a:gd name="connsiteX38" fmla="*/ 328055 w 328054"/>
                    <a:gd name="connsiteY38" fmla="*/ 129666 h 165684"/>
                    <a:gd name="connsiteX39" fmla="*/ 313647 w 328054"/>
                    <a:gd name="connsiteY39" fmla="*/ 115259 h 165684"/>
                    <a:gd name="connsiteX40" fmla="*/ 293693 w 328054"/>
                    <a:gd name="connsiteY40" fmla="*/ 115259 h 165684"/>
                    <a:gd name="connsiteX41" fmla="*/ 293693 w 328054"/>
                    <a:gd name="connsiteY41" fmla="*/ 100851 h 165684"/>
                    <a:gd name="connsiteX42" fmla="*/ 63176 w 328054"/>
                    <a:gd name="connsiteY42" fmla="*/ 57629 h 165684"/>
                    <a:gd name="connsiteX43" fmla="*/ 264878 w 328054"/>
                    <a:gd name="connsiteY43" fmla="*/ 57629 h 165684"/>
                    <a:gd name="connsiteX44" fmla="*/ 264878 w 328054"/>
                    <a:gd name="connsiteY44" fmla="*/ 72037 h 165684"/>
                    <a:gd name="connsiteX45" fmla="*/ 63176 w 328054"/>
                    <a:gd name="connsiteY45" fmla="*/ 72037 h 165684"/>
                    <a:gd name="connsiteX46" fmla="*/ 264878 w 328054"/>
                    <a:gd name="connsiteY46" fmla="*/ 115259 h 165684"/>
                    <a:gd name="connsiteX47" fmla="*/ 63176 w 328054"/>
                    <a:gd name="connsiteY47" fmla="*/ 115259 h 165684"/>
                    <a:gd name="connsiteX48" fmla="*/ 63176 w 328054"/>
                    <a:gd name="connsiteY48" fmla="*/ 100851 h 165684"/>
                    <a:gd name="connsiteX49" fmla="*/ 264878 w 328054"/>
                    <a:gd name="connsiteY49" fmla="*/ 100851 h 1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054" h="165684">
                      <a:moveTo>
                        <a:pt x="313647" y="100851"/>
                      </a:moveTo>
                      <a:cubicBezTo>
                        <a:pt x="321604" y="100851"/>
                        <a:pt x="328055" y="94401"/>
                        <a:pt x="328055" y="86444"/>
                      </a:cubicBezTo>
                      <a:cubicBezTo>
                        <a:pt x="328055" y="78487"/>
                        <a:pt x="321604" y="72037"/>
                        <a:pt x="313647" y="72037"/>
                      </a:cubicBezTo>
                      <a:lnTo>
                        <a:pt x="293693" y="72037"/>
                      </a:lnTo>
                      <a:lnTo>
                        <a:pt x="293693" y="57629"/>
                      </a:lnTo>
                      <a:lnTo>
                        <a:pt x="313647" y="57629"/>
                      </a:lnTo>
                      <a:cubicBezTo>
                        <a:pt x="321604" y="57629"/>
                        <a:pt x="328055" y="51179"/>
                        <a:pt x="328055" y="43222"/>
                      </a:cubicBezTo>
                      <a:cubicBezTo>
                        <a:pt x="328055" y="35265"/>
                        <a:pt x="321604" y="28815"/>
                        <a:pt x="313647" y="28815"/>
                      </a:cubicBezTo>
                      <a:lnTo>
                        <a:pt x="293693" y="28815"/>
                      </a:lnTo>
                      <a:lnTo>
                        <a:pt x="293693" y="0"/>
                      </a:lnTo>
                      <a:lnTo>
                        <a:pt x="264878" y="0"/>
                      </a:lnTo>
                      <a:lnTo>
                        <a:pt x="264878" y="28815"/>
                      </a:lnTo>
                      <a:lnTo>
                        <a:pt x="63176" y="28815"/>
                      </a:lnTo>
                      <a:lnTo>
                        <a:pt x="63176" y="0"/>
                      </a:lnTo>
                      <a:lnTo>
                        <a:pt x="34361" y="0"/>
                      </a:lnTo>
                      <a:lnTo>
                        <a:pt x="34361" y="28815"/>
                      </a:lnTo>
                      <a:lnTo>
                        <a:pt x="14407" y="28815"/>
                      </a:lnTo>
                      <a:cubicBezTo>
                        <a:pt x="6450" y="28815"/>
                        <a:pt x="0" y="35265"/>
                        <a:pt x="0" y="43222"/>
                      </a:cubicBezTo>
                      <a:cubicBezTo>
                        <a:pt x="0" y="51179"/>
                        <a:pt x="6450" y="57629"/>
                        <a:pt x="14407" y="57629"/>
                      </a:cubicBezTo>
                      <a:lnTo>
                        <a:pt x="34361" y="57629"/>
                      </a:lnTo>
                      <a:lnTo>
                        <a:pt x="34361" y="72037"/>
                      </a:lnTo>
                      <a:lnTo>
                        <a:pt x="14407" y="72037"/>
                      </a:lnTo>
                      <a:cubicBezTo>
                        <a:pt x="6450" y="72037"/>
                        <a:pt x="0" y="78487"/>
                        <a:pt x="0" y="86444"/>
                      </a:cubicBezTo>
                      <a:cubicBezTo>
                        <a:pt x="0" y="94401"/>
                        <a:pt x="6450" y="100851"/>
                        <a:pt x="14407" y="100851"/>
                      </a:cubicBezTo>
                      <a:lnTo>
                        <a:pt x="34361" y="100851"/>
                      </a:lnTo>
                      <a:lnTo>
                        <a:pt x="34361" y="115259"/>
                      </a:lnTo>
                      <a:lnTo>
                        <a:pt x="14407" y="115259"/>
                      </a:lnTo>
                      <a:cubicBezTo>
                        <a:pt x="6450" y="115259"/>
                        <a:pt x="0" y="121709"/>
                        <a:pt x="0" y="129666"/>
                      </a:cubicBezTo>
                      <a:cubicBezTo>
                        <a:pt x="0" y="137623"/>
                        <a:pt x="6450" y="144073"/>
                        <a:pt x="14407" y="144073"/>
                      </a:cubicBezTo>
                      <a:lnTo>
                        <a:pt x="34361" y="144073"/>
                      </a:lnTo>
                      <a:lnTo>
                        <a:pt x="34361" y="165684"/>
                      </a:lnTo>
                      <a:lnTo>
                        <a:pt x="63176" y="165684"/>
                      </a:lnTo>
                      <a:lnTo>
                        <a:pt x="63176" y="144073"/>
                      </a:lnTo>
                      <a:lnTo>
                        <a:pt x="264878" y="144073"/>
                      </a:lnTo>
                      <a:lnTo>
                        <a:pt x="264878" y="165684"/>
                      </a:lnTo>
                      <a:lnTo>
                        <a:pt x="293693" y="165684"/>
                      </a:lnTo>
                      <a:lnTo>
                        <a:pt x="293693" y="144073"/>
                      </a:lnTo>
                      <a:lnTo>
                        <a:pt x="313647" y="144073"/>
                      </a:lnTo>
                      <a:cubicBezTo>
                        <a:pt x="321604" y="144073"/>
                        <a:pt x="328055" y="137623"/>
                        <a:pt x="328055" y="129666"/>
                      </a:cubicBezTo>
                      <a:cubicBezTo>
                        <a:pt x="328055" y="121709"/>
                        <a:pt x="321604" y="115259"/>
                        <a:pt x="313647" y="115259"/>
                      </a:cubicBezTo>
                      <a:lnTo>
                        <a:pt x="293693" y="115259"/>
                      </a:lnTo>
                      <a:lnTo>
                        <a:pt x="293693" y="100851"/>
                      </a:lnTo>
                      <a:close/>
                      <a:moveTo>
                        <a:pt x="63176" y="57629"/>
                      </a:moveTo>
                      <a:lnTo>
                        <a:pt x="264878" y="57629"/>
                      </a:lnTo>
                      <a:lnTo>
                        <a:pt x="264878" y="72037"/>
                      </a:lnTo>
                      <a:lnTo>
                        <a:pt x="63176" y="72037"/>
                      </a:lnTo>
                      <a:close/>
                      <a:moveTo>
                        <a:pt x="264878" y="115259"/>
                      </a:moveTo>
                      <a:lnTo>
                        <a:pt x="63176" y="115259"/>
                      </a:lnTo>
                      <a:lnTo>
                        <a:pt x="63176" y="100851"/>
                      </a:lnTo>
                      <a:lnTo>
                        <a:pt x="264878" y="100851"/>
                      </a:lnTo>
                      <a:close/>
                    </a:path>
                  </a:pathLst>
                </a:custGeom>
                <a:solidFill>
                  <a:schemeClr val="tx1"/>
                </a:solidFill>
                <a:ln w="71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AB158921-DEBC-204F-FFF6-0FF199B8967F}"/>
                    </a:ext>
                  </a:extLst>
                </p:cNvPr>
                <p:cNvSpPr/>
                <p:nvPr/>
              </p:nvSpPr>
              <p:spPr>
                <a:xfrm>
                  <a:off x="397181" y="3270456"/>
                  <a:ext cx="593419" cy="544964"/>
                </a:xfrm>
                <a:custGeom>
                  <a:avLst/>
                  <a:gdLst>
                    <a:gd name="connsiteX0" fmla="*/ 554682 w 633921"/>
                    <a:gd name="connsiteY0" fmla="*/ 516150 h 544964"/>
                    <a:gd name="connsiteX1" fmla="*/ 554682 w 633921"/>
                    <a:gd name="connsiteY1" fmla="*/ 142280 h 544964"/>
                    <a:gd name="connsiteX2" fmla="*/ 563182 w 633921"/>
                    <a:gd name="connsiteY2" fmla="*/ 142280 h 544964"/>
                    <a:gd name="connsiteX3" fmla="*/ 565055 w 633921"/>
                    <a:gd name="connsiteY3" fmla="*/ 142280 h 544964"/>
                    <a:gd name="connsiteX4" fmla="*/ 567936 w 633921"/>
                    <a:gd name="connsiteY4" fmla="*/ 141416 h 544964"/>
                    <a:gd name="connsiteX5" fmla="*/ 569521 w 633921"/>
                    <a:gd name="connsiteY5" fmla="*/ 140623 h 544964"/>
                    <a:gd name="connsiteX6" fmla="*/ 573915 w 633921"/>
                    <a:gd name="connsiteY6" fmla="*/ 135365 h 544964"/>
                    <a:gd name="connsiteX7" fmla="*/ 574492 w 633921"/>
                    <a:gd name="connsiteY7" fmla="*/ 133780 h 544964"/>
                    <a:gd name="connsiteX8" fmla="*/ 574492 w 633921"/>
                    <a:gd name="connsiteY8" fmla="*/ 133203 h 544964"/>
                    <a:gd name="connsiteX9" fmla="*/ 593941 w 633921"/>
                    <a:gd name="connsiteY9" fmla="*/ 40276 h 544964"/>
                    <a:gd name="connsiteX10" fmla="*/ 593941 w 633921"/>
                    <a:gd name="connsiteY10" fmla="*/ 40276 h 544964"/>
                    <a:gd name="connsiteX11" fmla="*/ 593941 w 633921"/>
                    <a:gd name="connsiteY11" fmla="*/ 38115 h 544964"/>
                    <a:gd name="connsiteX12" fmla="*/ 572330 w 633921"/>
                    <a:gd name="connsiteY12" fmla="*/ 16864 h 544964"/>
                    <a:gd name="connsiteX13" fmla="*/ 554682 w 633921"/>
                    <a:gd name="connsiteY13" fmla="*/ 13118 h 544964"/>
                    <a:gd name="connsiteX14" fmla="*/ 540274 w 633921"/>
                    <a:gd name="connsiteY14" fmla="*/ 8 h 544964"/>
                    <a:gd name="connsiteX15" fmla="*/ 525867 w 633921"/>
                    <a:gd name="connsiteY15" fmla="*/ 13046 h 544964"/>
                    <a:gd name="connsiteX16" fmla="*/ 525867 w 633921"/>
                    <a:gd name="connsiteY16" fmla="*/ 13046 h 544964"/>
                    <a:gd name="connsiteX17" fmla="*/ 486319 w 633921"/>
                    <a:gd name="connsiteY17" fmla="*/ 37611 h 544964"/>
                    <a:gd name="connsiteX18" fmla="*/ 486319 w 633921"/>
                    <a:gd name="connsiteY18" fmla="*/ 38836 h 544964"/>
                    <a:gd name="connsiteX19" fmla="*/ 486319 w 633921"/>
                    <a:gd name="connsiteY19" fmla="*/ 39988 h 544964"/>
                    <a:gd name="connsiteX20" fmla="*/ 486319 w 633921"/>
                    <a:gd name="connsiteY20" fmla="*/ 40853 h 544964"/>
                    <a:gd name="connsiteX21" fmla="*/ 505337 w 633921"/>
                    <a:gd name="connsiteY21" fmla="*/ 132267 h 544964"/>
                    <a:gd name="connsiteX22" fmla="*/ 505337 w 633921"/>
                    <a:gd name="connsiteY22" fmla="*/ 133564 h 544964"/>
                    <a:gd name="connsiteX23" fmla="*/ 505337 w 633921"/>
                    <a:gd name="connsiteY23" fmla="*/ 133564 h 544964"/>
                    <a:gd name="connsiteX24" fmla="*/ 505985 w 633921"/>
                    <a:gd name="connsiteY24" fmla="*/ 135365 h 544964"/>
                    <a:gd name="connsiteX25" fmla="*/ 505985 w 633921"/>
                    <a:gd name="connsiteY25" fmla="*/ 136013 h 544964"/>
                    <a:gd name="connsiteX26" fmla="*/ 506849 w 633921"/>
                    <a:gd name="connsiteY26" fmla="*/ 137382 h 544964"/>
                    <a:gd name="connsiteX27" fmla="*/ 507281 w 633921"/>
                    <a:gd name="connsiteY27" fmla="*/ 137886 h 544964"/>
                    <a:gd name="connsiteX28" fmla="*/ 508362 w 633921"/>
                    <a:gd name="connsiteY28" fmla="*/ 138966 h 544964"/>
                    <a:gd name="connsiteX29" fmla="*/ 509010 w 633921"/>
                    <a:gd name="connsiteY29" fmla="*/ 139615 h 544964"/>
                    <a:gd name="connsiteX30" fmla="*/ 510667 w 633921"/>
                    <a:gd name="connsiteY30" fmla="*/ 140695 h 544964"/>
                    <a:gd name="connsiteX31" fmla="*/ 512468 w 633921"/>
                    <a:gd name="connsiteY31" fmla="*/ 141488 h 544964"/>
                    <a:gd name="connsiteX32" fmla="*/ 514341 w 633921"/>
                    <a:gd name="connsiteY32" fmla="*/ 141920 h 544964"/>
                    <a:gd name="connsiteX33" fmla="*/ 516214 w 633921"/>
                    <a:gd name="connsiteY33" fmla="*/ 141920 h 544964"/>
                    <a:gd name="connsiteX34" fmla="*/ 525867 w 633921"/>
                    <a:gd name="connsiteY34" fmla="*/ 141920 h 544964"/>
                    <a:gd name="connsiteX35" fmla="*/ 525867 w 633921"/>
                    <a:gd name="connsiteY35" fmla="*/ 516150 h 544964"/>
                    <a:gd name="connsiteX36" fmla="*/ 461034 w 633921"/>
                    <a:gd name="connsiteY36" fmla="*/ 516150 h 544964"/>
                    <a:gd name="connsiteX37" fmla="*/ 461034 w 633921"/>
                    <a:gd name="connsiteY37" fmla="*/ 451317 h 544964"/>
                    <a:gd name="connsiteX38" fmla="*/ 492874 w 633921"/>
                    <a:gd name="connsiteY38" fmla="*/ 451317 h 544964"/>
                    <a:gd name="connsiteX39" fmla="*/ 504256 w 633921"/>
                    <a:gd name="connsiteY39" fmla="*/ 439935 h 544964"/>
                    <a:gd name="connsiteX40" fmla="*/ 504256 w 633921"/>
                    <a:gd name="connsiteY40" fmla="*/ 419477 h 544964"/>
                    <a:gd name="connsiteX41" fmla="*/ 492874 w 633921"/>
                    <a:gd name="connsiteY41" fmla="*/ 408095 h 544964"/>
                    <a:gd name="connsiteX42" fmla="*/ 141048 w 633921"/>
                    <a:gd name="connsiteY42" fmla="*/ 408095 h 544964"/>
                    <a:gd name="connsiteX43" fmla="*/ 129666 w 633921"/>
                    <a:gd name="connsiteY43" fmla="*/ 419477 h 544964"/>
                    <a:gd name="connsiteX44" fmla="*/ 129666 w 633921"/>
                    <a:gd name="connsiteY44" fmla="*/ 439935 h 544964"/>
                    <a:gd name="connsiteX45" fmla="*/ 141048 w 633921"/>
                    <a:gd name="connsiteY45" fmla="*/ 451317 h 544964"/>
                    <a:gd name="connsiteX46" fmla="*/ 172888 w 633921"/>
                    <a:gd name="connsiteY46" fmla="*/ 451317 h 544964"/>
                    <a:gd name="connsiteX47" fmla="*/ 172888 w 633921"/>
                    <a:gd name="connsiteY47" fmla="*/ 516150 h 544964"/>
                    <a:gd name="connsiteX48" fmla="*/ 86444 w 633921"/>
                    <a:gd name="connsiteY48" fmla="*/ 516150 h 544964"/>
                    <a:gd name="connsiteX49" fmla="*/ 86444 w 633921"/>
                    <a:gd name="connsiteY49" fmla="*/ 505849 h 544964"/>
                    <a:gd name="connsiteX50" fmla="*/ 98618 w 633921"/>
                    <a:gd name="connsiteY50" fmla="*/ 505849 h 544964"/>
                    <a:gd name="connsiteX51" fmla="*/ 108919 w 633921"/>
                    <a:gd name="connsiteY51" fmla="*/ 497348 h 544964"/>
                    <a:gd name="connsiteX52" fmla="*/ 108919 w 633921"/>
                    <a:gd name="connsiteY52" fmla="*/ 497348 h 544964"/>
                    <a:gd name="connsiteX53" fmla="*/ 121886 w 633921"/>
                    <a:gd name="connsiteY53" fmla="*/ 472928 h 544964"/>
                    <a:gd name="connsiteX54" fmla="*/ 121982 w 633921"/>
                    <a:gd name="connsiteY54" fmla="*/ 469771 h 544964"/>
                    <a:gd name="connsiteX55" fmla="*/ 119653 w 633921"/>
                    <a:gd name="connsiteY55" fmla="*/ 469182 h 544964"/>
                    <a:gd name="connsiteX56" fmla="*/ 86444 w 633921"/>
                    <a:gd name="connsiteY56" fmla="*/ 487335 h 544964"/>
                    <a:gd name="connsiteX57" fmla="*/ 86444 w 633921"/>
                    <a:gd name="connsiteY57" fmla="*/ 467669 h 544964"/>
                    <a:gd name="connsiteX58" fmla="*/ 100851 w 633921"/>
                    <a:gd name="connsiteY58" fmla="*/ 420485 h 544964"/>
                    <a:gd name="connsiteX59" fmla="*/ 97809 w 633921"/>
                    <a:gd name="connsiteY59" fmla="*/ 419637 h 544964"/>
                    <a:gd name="connsiteX60" fmla="*/ 96961 w 633921"/>
                    <a:gd name="connsiteY60" fmla="*/ 420485 h 544964"/>
                    <a:gd name="connsiteX61" fmla="*/ 89253 w 633921"/>
                    <a:gd name="connsiteY61" fmla="*/ 433596 h 544964"/>
                    <a:gd name="connsiteX62" fmla="*/ 81545 w 633921"/>
                    <a:gd name="connsiteY62" fmla="*/ 420485 h 544964"/>
                    <a:gd name="connsiteX63" fmla="*/ 79528 w 633921"/>
                    <a:gd name="connsiteY63" fmla="*/ 419333 h 544964"/>
                    <a:gd name="connsiteX64" fmla="*/ 77583 w 633921"/>
                    <a:gd name="connsiteY64" fmla="*/ 420485 h 544964"/>
                    <a:gd name="connsiteX65" fmla="*/ 69875 w 633921"/>
                    <a:gd name="connsiteY65" fmla="*/ 433596 h 544964"/>
                    <a:gd name="connsiteX66" fmla="*/ 62168 w 633921"/>
                    <a:gd name="connsiteY66" fmla="*/ 420485 h 544964"/>
                    <a:gd name="connsiteX67" fmla="*/ 59008 w 633921"/>
                    <a:gd name="connsiteY67" fmla="*/ 419683 h 544964"/>
                    <a:gd name="connsiteX68" fmla="*/ 58206 w 633921"/>
                    <a:gd name="connsiteY68" fmla="*/ 420485 h 544964"/>
                    <a:gd name="connsiteX69" fmla="*/ 72613 w 633921"/>
                    <a:gd name="connsiteY69" fmla="*/ 467669 h 544964"/>
                    <a:gd name="connsiteX70" fmla="*/ 72613 w 633921"/>
                    <a:gd name="connsiteY70" fmla="*/ 487335 h 544964"/>
                    <a:gd name="connsiteX71" fmla="*/ 39548 w 633921"/>
                    <a:gd name="connsiteY71" fmla="*/ 469254 h 544964"/>
                    <a:gd name="connsiteX72" fmla="*/ 36306 w 633921"/>
                    <a:gd name="connsiteY72" fmla="*/ 469686 h 544964"/>
                    <a:gd name="connsiteX73" fmla="*/ 36739 w 633921"/>
                    <a:gd name="connsiteY73" fmla="*/ 472928 h 544964"/>
                    <a:gd name="connsiteX74" fmla="*/ 49705 w 633921"/>
                    <a:gd name="connsiteY74" fmla="*/ 497204 h 544964"/>
                    <a:gd name="connsiteX75" fmla="*/ 49705 w 633921"/>
                    <a:gd name="connsiteY75" fmla="*/ 497204 h 544964"/>
                    <a:gd name="connsiteX76" fmla="*/ 60006 w 633921"/>
                    <a:gd name="connsiteY76" fmla="*/ 505705 h 544964"/>
                    <a:gd name="connsiteX77" fmla="*/ 72037 w 633921"/>
                    <a:gd name="connsiteY77" fmla="*/ 505705 h 544964"/>
                    <a:gd name="connsiteX78" fmla="*/ 72037 w 633921"/>
                    <a:gd name="connsiteY78" fmla="*/ 516150 h 544964"/>
                    <a:gd name="connsiteX79" fmla="*/ 0 w 633921"/>
                    <a:gd name="connsiteY79" fmla="*/ 516150 h 544964"/>
                    <a:gd name="connsiteX80" fmla="*/ 0 w 633921"/>
                    <a:gd name="connsiteY80" fmla="*/ 544964 h 544964"/>
                    <a:gd name="connsiteX81" fmla="*/ 633922 w 633921"/>
                    <a:gd name="connsiteY81" fmla="*/ 544964 h 544964"/>
                    <a:gd name="connsiteX82" fmla="*/ 633922 w 633921"/>
                    <a:gd name="connsiteY82" fmla="*/ 516150 h 544964"/>
                    <a:gd name="connsiteX83" fmla="*/ 432219 w 633921"/>
                    <a:gd name="connsiteY83" fmla="*/ 516150 h 544964"/>
                    <a:gd name="connsiteX84" fmla="*/ 201702 w 633921"/>
                    <a:gd name="connsiteY84" fmla="*/ 516150 h 544964"/>
                    <a:gd name="connsiteX85" fmla="*/ 201702 w 633921"/>
                    <a:gd name="connsiteY85" fmla="*/ 451317 h 544964"/>
                    <a:gd name="connsiteX86" fmla="*/ 432219 w 633921"/>
                    <a:gd name="connsiteY86" fmla="*/ 451317 h 544964"/>
                    <a:gd name="connsiteX87" fmla="*/ 531270 w 633921"/>
                    <a:gd name="connsiteY87" fmla="*/ 113465 h 544964"/>
                    <a:gd name="connsiteX88" fmla="*/ 516862 w 633921"/>
                    <a:gd name="connsiteY88" fmla="*/ 43806 h 544964"/>
                    <a:gd name="connsiteX89" fmla="*/ 527380 w 633921"/>
                    <a:gd name="connsiteY89" fmla="*/ 41861 h 544964"/>
                    <a:gd name="connsiteX90" fmla="*/ 552376 w 633921"/>
                    <a:gd name="connsiteY90" fmla="*/ 41861 h 544964"/>
                    <a:gd name="connsiteX91" fmla="*/ 564046 w 633921"/>
                    <a:gd name="connsiteY91" fmla="*/ 43878 h 544964"/>
                    <a:gd name="connsiteX92" fmla="*/ 549639 w 633921"/>
                    <a:gd name="connsiteY92" fmla="*/ 113465 h 5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3921" h="544964">
                      <a:moveTo>
                        <a:pt x="554682" y="516150"/>
                      </a:moveTo>
                      <a:lnTo>
                        <a:pt x="554682" y="142280"/>
                      </a:lnTo>
                      <a:lnTo>
                        <a:pt x="563182" y="142280"/>
                      </a:lnTo>
                      <a:cubicBezTo>
                        <a:pt x="563804" y="142355"/>
                        <a:pt x="564432" y="142355"/>
                        <a:pt x="565055" y="142280"/>
                      </a:cubicBezTo>
                      <a:cubicBezTo>
                        <a:pt x="566053" y="142135"/>
                        <a:pt x="567024" y="141844"/>
                        <a:pt x="567936" y="141416"/>
                      </a:cubicBezTo>
                      <a:cubicBezTo>
                        <a:pt x="568492" y="141210"/>
                        <a:pt x="569023" y="140944"/>
                        <a:pt x="569521" y="140623"/>
                      </a:cubicBezTo>
                      <a:cubicBezTo>
                        <a:pt x="571521" y="139398"/>
                        <a:pt x="573065" y="137550"/>
                        <a:pt x="573915" y="135365"/>
                      </a:cubicBezTo>
                      <a:cubicBezTo>
                        <a:pt x="574202" y="134875"/>
                        <a:pt x="574397" y="134339"/>
                        <a:pt x="574492" y="133780"/>
                      </a:cubicBezTo>
                      <a:lnTo>
                        <a:pt x="574492" y="133203"/>
                      </a:lnTo>
                      <a:lnTo>
                        <a:pt x="593941" y="40276"/>
                      </a:lnTo>
                      <a:lnTo>
                        <a:pt x="593941" y="40276"/>
                      </a:lnTo>
                      <a:cubicBezTo>
                        <a:pt x="594019" y="39558"/>
                        <a:pt x="594019" y="38833"/>
                        <a:pt x="593941" y="38115"/>
                      </a:cubicBezTo>
                      <a:cubicBezTo>
                        <a:pt x="593941" y="32496"/>
                        <a:pt x="591132" y="22411"/>
                        <a:pt x="572330" y="16864"/>
                      </a:cubicBezTo>
                      <a:cubicBezTo>
                        <a:pt x="566581" y="15055"/>
                        <a:pt x="560671" y="13800"/>
                        <a:pt x="554682" y="13118"/>
                      </a:cubicBezTo>
                      <a:cubicBezTo>
                        <a:pt x="554009" y="5672"/>
                        <a:pt x="547751" y="-22"/>
                        <a:pt x="540274" y="8"/>
                      </a:cubicBezTo>
                      <a:cubicBezTo>
                        <a:pt x="532741" y="-242"/>
                        <a:pt x="526368" y="5527"/>
                        <a:pt x="525867" y="13046"/>
                      </a:cubicBezTo>
                      <a:lnTo>
                        <a:pt x="525867" y="13046"/>
                      </a:lnTo>
                      <a:cubicBezTo>
                        <a:pt x="500870" y="15424"/>
                        <a:pt x="486319" y="24212"/>
                        <a:pt x="486319" y="37611"/>
                      </a:cubicBezTo>
                      <a:cubicBezTo>
                        <a:pt x="486319" y="38043"/>
                        <a:pt x="486319" y="38475"/>
                        <a:pt x="486319" y="38836"/>
                      </a:cubicBezTo>
                      <a:cubicBezTo>
                        <a:pt x="486284" y="39219"/>
                        <a:pt x="486284" y="39605"/>
                        <a:pt x="486319" y="39988"/>
                      </a:cubicBezTo>
                      <a:cubicBezTo>
                        <a:pt x="486260" y="40273"/>
                        <a:pt x="486260" y="40567"/>
                        <a:pt x="486319" y="40853"/>
                      </a:cubicBezTo>
                      <a:lnTo>
                        <a:pt x="505337" y="132267"/>
                      </a:lnTo>
                      <a:lnTo>
                        <a:pt x="505337" y="133564"/>
                      </a:lnTo>
                      <a:lnTo>
                        <a:pt x="505337" y="133564"/>
                      </a:lnTo>
                      <a:cubicBezTo>
                        <a:pt x="505497" y="134182"/>
                        <a:pt x="505714" y="134785"/>
                        <a:pt x="505985" y="135365"/>
                      </a:cubicBezTo>
                      <a:cubicBezTo>
                        <a:pt x="505973" y="135581"/>
                        <a:pt x="505973" y="135797"/>
                        <a:pt x="505985" y="136013"/>
                      </a:cubicBezTo>
                      <a:lnTo>
                        <a:pt x="506849" y="137382"/>
                      </a:lnTo>
                      <a:lnTo>
                        <a:pt x="507281" y="137886"/>
                      </a:lnTo>
                      <a:cubicBezTo>
                        <a:pt x="507585" y="138298"/>
                        <a:pt x="507950" y="138662"/>
                        <a:pt x="508362" y="138966"/>
                      </a:cubicBezTo>
                      <a:cubicBezTo>
                        <a:pt x="508362" y="138966"/>
                        <a:pt x="508794" y="139399"/>
                        <a:pt x="509010" y="139615"/>
                      </a:cubicBezTo>
                      <a:lnTo>
                        <a:pt x="510667" y="140695"/>
                      </a:lnTo>
                      <a:cubicBezTo>
                        <a:pt x="511233" y="141032"/>
                        <a:pt x="511838" y="141298"/>
                        <a:pt x="512468" y="141488"/>
                      </a:cubicBezTo>
                      <a:cubicBezTo>
                        <a:pt x="513075" y="141699"/>
                        <a:pt x="513703" y="141845"/>
                        <a:pt x="514341" y="141920"/>
                      </a:cubicBezTo>
                      <a:cubicBezTo>
                        <a:pt x="514963" y="141990"/>
                        <a:pt x="515592" y="141990"/>
                        <a:pt x="516214" y="141920"/>
                      </a:cubicBezTo>
                      <a:lnTo>
                        <a:pt x="525867" y="141920"/>
                      </a:lnTo>
                      <a:lnTo>
                        <a:pt x="525867" y="516150"/>
                      </a:lnTo>
                      <a:lnTo>
                        <a:pt x="461034" y="516150"/>
                      </a:lnTo>
                      <a:lnTo>
                        <a:pt x="461034" y="451317"/>
                      </a:lnTo>
                      <a:lnTo>
                        <a:pt x="492874" y="451317"/>
                      </a:lnTo>
                      <a:cubicBezTo>
                        <a:pt x="499160" y="451317"/>
                        <a:pt x="504256" y="446221"/>
                        <a:pt x="504256" y="439935"/>
                      </a:cubicBezTo>
                      <a:lnTo>
                        <a:pt x="504256" y="419477"/>
                      </a:lnTo>
                      <a:cubicBezTo>
                        <a:pt x="504256" y="413191"/>
                        <a:pt x="499160" y="408095"/>
                        <a:pt x="492874" y="408095"/>
                      </a:cubicBezTo>
                      <a:lnTo>
                        <a:pt x="141048" y="408095"/>
                      </a:lnTo>
                      <a:cubicBezTo>
                        <a:pt x="134762" y="408095"/>
                        <a:pt x="129666" y="413191"/>
                        <a:pt x="129666" y="419477"/>
                      </a:cubicBezTo>
                      <a:lnTo>
                        <a:pt x="129666" y="439935"/>
                      </a:lnTo>
                      <a:cubicBezTo>
                        <a:pt x="129666" y="446221"/>
                        <a:pt x="134762" y="451317"/>
                        <a:pt x="141048" y="451317"/>
                      </a:cubicBezTo>
                      <a:lnTo>
                        <a:pt x="172888" y="451317"/>
                      </a:lnTo>
                      <a:lnTo>
                        <a:pt x="172888" y="516150"/>
                      </a:lnTo>
                      <a:lnTo>
                        <a:pt x="86444" y="516150"/>
                      </a:lnTo>
                      <a:lnTo>
                        <a:pt x="86444" y="505849"/>
                      </a:lnTo>
                      <a:lnTo>
                        <a:pt x="98618" y="505849"/>
                      </a:lnTo>
                      <a:cubicBezTo>
                        <a:pt x="103641" y="505839"/>
                        <a:pt x="107956" y="502278"/>
                        <a:pt x="108919" y="497348"/>
                      </a:cubicBezTo>
                      <a:lnTo>
                        <a:pt x="108919" y="497348"/>
                      </a:lnTo>
                      <a:cubicBezTo>
                        <a:pt x="110942" y="488181"/>
                        <a:pt x="115425" y="479738"/>
                        <a:pt x="121886" y="472928"/>
                      </a:cubicBezTo>
                      <a:cubicBezTo>
                        <a:pt x="122784" y="472083"/>
                        <a:pt x="122827" y="470670"/>
                        <a:pt x="121982" y="469771"/>
                      </a:cubicBezTo>
                      <a:cubicBezTo>
                        <a:pt x="121386" y="469139"/>
                        <a:pt x="120478" y="468908"/>
                        <a:pt x="119653" y="469182"/>
                      </a:cubicBezTo>
                      <a:cubicBezTo>
                        <a:pt x="107116" y="472042"/>
                        <a:pt x="95619" y="478326"/>
                        <a:pt x="86444" y="487335"/>
                      </a:cubicBezTo>
                      <a:lnTo>
                        <a:pt x="86444" y="467669"/>
                      </a:lnTo>
                      <a:cubicBezTo>
                        <a:pt x="118572" y="462266"/>
                        <a:pt x="100851" y="420485"/>
                        <a:pt x="100851" y="420485"/>
                      </a:cubicBezTo>
                      <a:cubicBezTo>
                        <a:pt x="100245" y="419411"/>
                        <a:pt x="98883" y="419032"/>
                        <a:pt x="97809" y="419637"/>
                      </a:cubicBezTo>
                      <a:cubicBezTo>
                        <a:pt x="97455" y="419838"/>
                        <a:pt x="97161" y="420131"/>
                        <a:pt x="96961" y="420485"/>
                      </a:cubicBezTo>
                      <a:lnTo>
                        <a:pt x="89253" y="433596"/>
                      </a:lnTo>
                      <a:lnTo>
                        <a:pt x="81545" y="420485"/>
                      </a:lnTo>
                      <a:cubicBezTo>
                        <a:pt x="81141" y="419754"/>
                        <a:pt x="80363" y="419310"/>
                        <a:pt x="79528" y="419333"/>
                      </a:cubicBezTo>
                      <a:cubicBezTo>
                        <a:pt x="78719" y="419336"/>
                        <a:pt x="77975" y="419777"/>
                        <a:pt x="77583" y="420485"/>
                      </a:cubicBezTo>
                      <a:lnTo>
                        <a:pt x="69875" y="433596"/>
                      </a:lnTo>
                      <a:lnTo>
                        <a:pt x="62168" y="420485"/>
                      </a:lnTo>
                      <a:cubicBezTo>
                        <a:pt x="61516" y="419391"/>
                        <a:pt x="60102" y="419032"/>
                        <a:pt x="59008" y="419683"/>
                      </a:cubicBezTo>
                      <a:cubicBezTo>
                        <a:pt x="58677" y="419879"/>
                        <a:pt x="58402" y="420155"/>
                        <a:pt x="58206" y="420485"/>
                      </a:cubicBezTo>
                      <a:cubicBezTo>
                        <a:pt x="58206" y="420485"/>
                        <a:pt x="40268" y="462266"/>
                        <a:pt x="72613" y="467669"/>
                      </a:cubicBezTo>
                      <a:lnTo>
                        <a:pt x="72613" y="487335"/>
                      </a:lnTo>
                      <a:cubicBezTo>
                        <a:pt x="63469" y="478375"/>
                        <a:pt x="52026" y="472118"/>
                        <a:pt x="39548" y="469254"/>
                      </a:cubicBezTo>
                      <a:cubicBezTo>
                        <a:pt x="38534" y="468478"/>
                        <a:pt x="37082" y="468672"/>
                        <a:pt x="36306" y="469686"/>
                      </a:cubicBezTo>
                      <a:cubicBezTo>
                        <a:pt x="35531" y="470701"/>
                        <a:pt x="35724" y="472152"/>
                        <a:pt x="36739" y="472928"/>
                      </a:cubicBezTo>
                      <a:cubicBezTo>
                        <a:pt x="43201" y="479681"/>
                        <a:pt x="47686" y="488078"/>
                        <a:pt x="49705" y="497204"/>
                      </a:cubicBezTo>
                      <a:lnTo>
                        <a:pt x="49705" y="497204"/>
                      </a:lnTo>
                      <a:cubicBezTo>
                        <a:pt x="50668" y="502134"/>
                        <a:pt x="54983" y="505694"/>
                        <a:pt x="60006" y="505705"/>
                      </a:cubicBezTo>
                      <a:lnTo>
                        <a:pt x="72037" y="505705"/>
                      </a:lnTo>
                      <a:lnTo>
                        <a:pt x="72037" y="516150"/>
                      </a:lnTo>
                      <a:lnTo>
                        <a:pt x="0" y="516150"/>
                      </a:lnTo>
                      <a:lnTo>
                        <a:pt x="0" y="544964"/>
                      </a:lnTo>
                      <a:lnTo>
                        <a:pt x="633922" y="544964"/>
                      </a:lnTo>
                      <a:lnTo>
                        <a:pt x="633922" y="516150"/>
                      </a:lnTo>
                      <a:close/>
                      <a:moveTo>
                        <a:pt x="432219" y="516150"/>
                      </a:moveTo>
                      <a:lnTo>
                        <a:pt x="201702" y="516150"/>
                      </a:lnTo>
                      <a:lnTo>
                        <a:pt x="201702" y="451317"/>
                      </a:lnTo>
                      <a:lnTo>
                        <a:pt x="432219" y="451317"/>
                      </a:lnTo>
                      <a:close/>
                      <a:moveTo>
                        <a:pt x="531270" y="113465"/>
                      </a:moveTo>
                      <a:lnTo>
                        <a:pt x="516862" y="43806"/>
                      </a:lnTo>
                      <a:cubicBezTo>
                        <a:pt x="520304" y="42848"/>
                        <a:pt x="523823" y="42197"/>
                        <a:pt x="527380" y="41861"/>
                      </a:cubicBezTo>
                      <a:lnTo>
                        <a:pt x="552376" y="41861"/>
                      </a:lnTo>
                      <a:cubicBezTo>
                        <a:pt x="556312" y="42231"/>
                        <a:pt x="560215" y="42905"/>
                        <a:pt x="564046" y="43878"/>
                      </a:cubicBezTo>
                      <a:lnTo>
                        <a:pt x="549639" y="113465"/>
                      </a:lnTo>
                      <a:close/>
                    </a:path>
                  </a:pathLst>
                </a:custGeom>
                <a:solidFill>
                  <a:schemeClr val="tx1"/>
                </a:solidFill>
                <a:ln w="7144" cap="flat">
                  <a:noFill/>
                  <a:prstDash val="solid"/>
                  <a:miter/>
                </a:ln>
              </p:spPr>
              <p:txBody>
                <a:bodyPr rtlCol="0" anchor="ctr"/>
                <a:lstStyle/>
                <a:p>
                  <a:endParaRPr lang="en-US" dirty="0"/>
                </a:p>
              </p:txBody>
            </p:sp>
          </p:grpSp>
        </p:grpSp>
        <p:pic>
          <p:nvPicPr>
            <p:cNvPr id="22" name="Graphic 21" descr="Home with solid fill">
              <a:extLst>
                <a:ext uri="{FF2B5EF4-FFF2-40B4-BE49-F238E27FC236}">
                  <a16:creationId xmlns:a16="http://schemas.microsoft.com/office/drawing/2014/main" id="{BEA4CE46-CB70-2618-FAE2-E6EEBA9D0F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9070" y="4577997"/>
              <a:ext cx="157821" cy="157821"/>
            </a:xfrm>
            <a:prstGeom prst="rect">
              <a:avLst/>
            </a:prstGeom>
          </p:spPr>
        </p:pic>
        <p:pic>
          <p:nvPicPr>
            <p:cNvPr id="23" name="Graphic 22" descr="Home with solid fill">
              <a:extLst>
                <a:ext uri="{FF2B5EF4-FFF2-40B4-BE49-F238E27FC236}">
                  <a16:creationId xmlns:a16="http://schemas.microsoft.com/office/drawing/2014/main" id="{33A31E65-4CE7-851D-FC81-A6F7FFAA01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31627" y="4577997"/>
              <a:ext cx="157821" cy="157821"/>
            </a:xfrm>
            <a:prstGeom prst="rect">
              <a:avLst/>
            </a:prstGeom>
          </p:spPr>
        </p:pic>
        <p:pic>
          <p:nvPicPr>
            <p:cNvPr id="24" name="Graphic 23" descr="Home with solid fill">
              <a:extLst>
                <a:ext uri="{FF2B5EF4-FFF2-40B4-BE49-F238E27FC236}">
                  <a16:creationId xmlns:a16="http://schemas.microsoft.com/office/drawing/2014/main" id="{5CF00F4F-7077-05EA-9C2B-E68DB26D9D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1" y="4577997"/>
              <a:ext cx="157821" cy="157821"/>
            </a:xfrm>
            <a:prstGeom prst="rect">
              <a:avLst/>
            </a:prstGeom>
          </p:spPr>
        </p:pic>
        <p:pic>
          <p:nvPicPr>
            <p:cNvPr id="25" name="Graphic 24" descr="Home with solid fill">
              <a:extLst>
                <a:ext uri="{FF2B5EF4-FFF2-40B4-BE49-F238E27FC236}">
                  <a16:creationId xmlns:a16="http://schemas.microsoft.com/office/drawing/2014/main" id="{AF1805B5-EECC-4C2C-7E1A-63F624031B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84240" y="4274052"/>
              <a:ext cx="157821" cy="157821"/>
            </a:xfrm>
            <a:prstGeom prst="rect">
              <a:avLst/>
            </a:prstGeom>
          </p:spPr>
        </p:pic>
      </p:grpSp>
      <p:sp>
        <p:nvSpPr>
          <p:cNvPr id="33" name="Rectangle 32">
            <a:extLst>
              <a:ext uri="{FF2B5EF4-FFF2-40B4-BE49-F238E27FC236}">
                <a16:creationId xmlns:a16="http://schemas.microsoft.com/office/drawing/2014/main" id="{B4E502E5-69AA-3A3A-483D-3C0504765B19}"/>
              </a:ext>
            </a:extLst>
          </p:cNvPr>
          <p:cNvSpPr/>
          <p:nvPr/>
        </p:nvSpPr>
        <p:spPr>
          <a:xfrm>
            <a:off x="2099777" y="42672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indent="-342900">
              <a:buFont typeface="Arial" panose="020B0604020202020204" pitchFamily="34" charset="0"/>
              <a:buChar char="•"/>
            </a:pPr>
            <a:r>
              <a:rPr lang="en-US" sz="1600" dirty="0">
                <a:solidFill>
                  <a:schemeClr val="tx1"/>
                </a:solidFill>
              </a:rPr>
              <a:t>5% of residential or institutional land</a:t>
            </a:r>
          </a:p>
          <a:p>
            <a:pPr marL="342900" indent="-342900">
              <a:buFont typeface="Arial" panose="020B0604020202020204" pitchFamily="34" charset="0"/>
              <a:buChar char="•"/>
            </a:pPr>
            <a:r>
              <a:rPr lang="en-US" sz="1600" dirty="0">
                <a:solidFill>
                  <a:schemeClr val="tx1"/>
                </a:solidFill>
              </a:rPr>
              <a:t>2% of commercial or industrial land</a:t>
            </a:r>
          </a:p>
        </p:txBody>
      </p:sp>
      <p:sp>
        <p:nvSpPr>
          <p:cNvPr id="34" name="Rectangle 33">
            <a:extLst>
              <a:ext uri="{FF2B5EF4-FFF2-40B4-BE49-F238E27FC236}">
                <a16:creationId xmlns:a16="http://schemas.microsoft.com/office/drawing/2014/main" id="{58DD48F2-2AE4-273E-A5E9-386716C0BB2D}"/>
              </a:ext>
            </a:extLst>
          </p:cNvPr>
          <p:cNvSpPr/>
          <p:nvPr/>
        </p:nvSpPr>
        <p:spPr>
          <a:xfrm>
            <a:off x="4887618" y="4267200"/>
            <a:ext cx="2351382"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indent="-342900">
              <a:buFont typeface="Arial" panose="020B0604020202020204" pitchFamily="34" charset="0"/>
              <a:buChar char="•"/>
            </a:pPr>
            <a:r>
              <a:rPr lang="en-US" sz="1600" dirty="0">
                <a:solidFill>
                  <a:schemeClr val="tx1"/>
                </a:solidFill>
              </a:rPr>
              <a:t>n/a</a:t>
            </a:r>
          </a:p>
        </p:txBody>
      </p:sp>
      <p:sp>
        <p:nvSpPr>
          <p:cNvPr id="35" name="Rectangle 34">
            <a:extLst>
              <a:ext uri="{FF2B5EF4-FFF2-40B4-BE49-F238E27FC236}">
                <a16:creationId xmlns:a16="http://schemas.microsoft.com/office/drawing/2014/main" id="{B0DE998B-4D00-5470-2DED-1C9A43279830}"/>
              </a:ext>
            </a:extLst>
          </p:cNvPr>
          <p:cNvSpPr/>
          <p:nvPr/>
        </p:nvSpPr>
        <p:spPr>
          <a:xfrm>
            <a:off x="7391400" y="4114800"/>
            <a:ext cx="2895600" cy="838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indent="-342900">
              <a:buFont typeface="Arial" panose="020B0604020202020204" pitchFamily="34" charset="0"/>
              <a:buChar char="•"/>
            </a:pPr>
            <a:r>
              <a:rPr lang="en-US" sz="1600" dirty="0">
                <a:solidFill>
                  <a:schemeClr val="tx1"/>
                </a:solidFill>
              </a:rPr>
              <a:t>5% of the value of residential or institutional land</a:t>
            </a:r>
          </a:p>
          <a:p>
            <a:pPr marL="342900" indent="-342900">
              <a:buFont typeface="Arial" panose="020B0604020202020204" pitchFamily="34" charset="0"/>
              <a:buChar char="•"/>
            </a:pPr>
            <a:r>
              <a:rPr lang="en-US" sz="1600" dirty="0">
                <a:solidFill>
                  <a:schemeClr val="tx1"/>
                </a:solidFill>
              </a:rPr>
              <a:t>2% of the value of commercial or industrial land</a:t>
            </a:r>
          </a:p>
          <a:p>
            <a:pPr marL="342900" indent="-342900">
              <a:buFont typeface="Arial" panose="020B0604020202020204" pitchFamily="34" charset="0"/>
              <a:buChar char="•"/>
            </a:pPr>
            <a:r>
              <a:rPr lang="en-US" sz="1600" dirty="0">
                <a:solidFill>
                  <a:schemeClr val="tx1"/>
                </a:solidFill>
              </a:rPr>
              <a:t>Per lot fee: $1,500 (subdivisions and condominiums), $500 (consents)</a:t>
            </a:r>
          </a:p>
        </p:txBody>
      </p:sp>
      <p:sp>
        <p:nvSpPr>
          <p:cNvPr id="37" name="Rectangle 36">
            <a:extLst>
              <a:ext uri="{FF2B5EF4-FFF2-40B4-BE49-F238E27FC236}">
                <a16:creationId xmlns:a16="http://schemas.microsoft.com/office/drawing/2014/main" id="{5416A7B4-B88C-952D-ED39-8F3B21273005}"/>
              </a:ext>
            </a:extLst>
          </p:cNvPr>
          <p:cNvSpPr/>
          <p:nvPr/>
        </p:nvSpPr>
        <p:spPr>
          <a:xfrm>
            <a:off x="152400" y="152400"/>
            <a:ext cx="1295400" cy="1295400"/>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2</a:t>
            </a:r>
          </a:p>
        </p:txBody>
      </p:sp>
    </p:spTree>
    <p:extLst>
      <p:ext uri="{BB962C8B-B14F-4D97-AF65-F5344CB8AC3E}">
        <p14:creationId xmlns:p14="http://schemas.microsoft.com/office/powerpoint/2010/main" val="226888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Watson 2018 ">
  <a:themeElements>
    <a:clrScheme name="Custom 27">
      <a:dk1>
        <a:srgbClr val="FFFFFF"/>
      </a:dk1>
      <a:lt1>
        <a:srgbClr val="000000"/>
      </a:lt1>
      <a:dk2>
        <a:srgbClr val="FFFFFF"/>
      </a:dk2>
      <a:lt2>
        <a:srgbClr val="7A97AB"/>
      </a:lt2>
      <a:accent1>
        <a:srgbClr val="EB6B34"/>
      </a:accent1>
      <a:accent2>
        <a:srgbClr val="35A0A4"/>
      </a:accent2>
      <a:accent3>
        <a:srgbClr val="CD4834"/>
      </a:accent3>
      <a:accent4>
        <a:srgbClr val="83A354"/>
      </a:accent4>
      <a:accent5>
        <a:srgbClr val="434F7F"/>
      </a:accent5>
      <a:accent6>
        <a:srgbClr val="2E826B"/>
      </a:accent6>
      <a:hlink>
        <a:srgbClr val="E3972D"/>
      </a:hlink>
      <a:folHlink>
        <a:srgbClr val="CD483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9525">
          <a:noFill/>
          <a:miter lim="800000"/>
          <a:headEnd/>
          <a:tailEnd/>
        </a:ln>
        <a:effectLst/>
      </a:spPr>
      <a:bodyPr vert="horz" wrap="none" lIns="130622" tIns="65311" rIns="130622" bIns="65311" numCol="1" rtlCol="0" anchor="t" anchorCtr="0" compatLnSpc="1">
        <a:prstTxWarp prst="textNoShape">
          <a:avLst/>
        </a:prstTxWarp>
        <a:spAutoFit/>
      </a:bodyPr>
      <a:lstStyle>
        <a:defPPr algn="l">
          <a:defRPr sz="2200" dirty="0" err="1" smtClean="0">
            <a:latin typeface="+mj-lt"/>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969696"/>
        </a:dk2>
        <a:lt2>
          <a:srgbClr val="CCFF99"/>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9">
        <a:dk1>
          <a:srgbClr val="000000"/>
        </a:dk1>
        <a:lt1>
          <a:srgbClr val="FFFFFF"/>
        </a:lt1>
        <a:dk2>
          <a:srgbClr val="969696"/>
        </a:dk2>
        <a:lt2>
          <a:srgbClr val="BCE795"/>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0">
        <a:dk1>
          <a:srgbClr val="000000"/>
        </a:dk1>
        <a:lt1>
          <a:srgbClr val="FFFFFF"/>
        </a:lt1>
        <a:dk2>
          <a:srgbClr val="969696"/>
        </a:dk2>
        <a:lt2>
          <a:srgbClr val="CDEDAF"/>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1">
        <a:dk1>
          <a:srgbClr val="000000"/>
        </a:dk1>
        <a:lt1>
          <a:srgbClr val="FFFFFF"/>
        </a:lt1>
        <a:dk2>
          <a:srgbClr val="969696"/>
        </a:dk2>
        <a:lt2>
          <a:srgbClr val="CDEDAF"/>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2">
        <a:dk1>
          <a:srgbClr val="000000"/>
        </a:dk1>
        <a:lt1>
          <a:srgbClr val="FFFFFF"/>
        </a:lt1>
        <a:dk2>
          <a:srgbClr val="969696"/>
        </a:dk2>
        <a:lt2>
          <a:srgbClr val="9EDC66"/>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969696"/>
        </a:dk2>
        <a:lt2>
          <a:srgbClr val="FFCC00"/>
        </a:lt2>
        <a:accent1>
          <a:srgbClr val="FF9900"/>
        </a:accent1>
        <a:accent2>
          <a:srgbClr val="4C73EE"/>
        </a:accent2>
        <a:accent3>
          <a:srgbClr val="C9C9C9"/>
        </a:accent3>
        <a:accent4>
          <a:srgbClr val="DADADA"/>
        </a:accent4>
        <a:accent5>
          <a:srgbClr val="FFCAAA"/>
        </a:accent5>
        <a:accent6>
          <a:srgbClr val="4468D8"/>
        </a:accent6>
        <a:hlink>
          <a:srgbClr val="A91748"/>
        </a:hlink>
        <a:folHlink>
          <a:srgbClr val="8C49B1"/>
        </a:folHlink>
      </a:clrScheme>
      <a:clrMap bg1="dk2" tx1="lt1" bg2="dk1" tx2="lt2" accent1="accent1" accent2="accent2" accent3="accent3" accent4="accent4" accent5="accent5" accent6="accent6" hlink="hlink" folHlink="folHlink"/>
    </a:extraClrScheme>
    <a:extraClrScheme>
      <a:clrScheme name="Default Design 14">
        <a:dk1>
          <a:srgbClr val="000000"/>
        </a:dk1>
        <a:lt1>
          <a:srgbClr val="FFFFFF"/>
        </a:lt1>
        <a:dk2>
          <a:srgbClr val="969696"/>
        </a:dk2>
        <a:lt2>
          <a:srgbClr val="FDC703"/>
        </a:lt2>
        <a:accent1>
          <a:srgbClr val="FF3300"/>
        </a:accent1>
        <a:accent2>
          <a:srgbClr val="4EC6F0"/>
        </a:accent2>
        <a:accent3>
          <a:srgbClr val="C9C9C9"/>
        </a:accent3>
        <a:accent4>
          <a:srgbClr val="DADADA"/>
        </a:accent4>
        <a:accent5>
          <a:srgbClr val="FFAD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FFFFFF"/>
        </a:lt1>
        <a:dk2>
          <a:srgbClr val="969696"/>
        </a:dk2>
        <a:lt2>
          <a:srgbClr val="FDC703"/>
        </a:lt2>
        <a:accent1>
          <a:srgbClr val="DA0000"/>
        </a:accent1>
        <a:accent2>
          <a:srgbClr val="4EC6F0"/>
        </a:accent2>
        <a:accent3>
          <a:srgbClr val="C9C9C9"/>
        </a:accent3>
        <a:accent4>
          <a:srgbClr val="DADADA"/>
        </a:accent4>
        <a:accent5>
          <a:srgbClr val="EAAA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6">
        <a:dk1>
          <a:srgbClr val="000000"/>
        </a:dk1>
        <a:lt1>
          <a:srgbClr val="FFFFFF"/>
        </a:lt1>
        <a:dk2>
          <a:srgbClr val="969696"/>
        </a:dk2>
        <a:lt2>
          <a:srgbClr val="FDC703"/>
        </a:lt2>
        <a:accent1>
          <a:srgbClr val="66CCFF"/>
        </a:accent1>
        <a:accent2>
          <a:srgbClr val="A057D7"/>
        </a:accent2>
        <a:accent3>
          <a:srgbClr val="C9C9C9"/>
        </a:accent3>
        <a:accent4>
          <a:srgbClr val="DADADA"/>
        </a:accent4>
        <a:accent5>
          <a:srgbClr val="B8E2FF"/>
        </a:accent5>
        <a:accent6>
          <a:srgbClr val="914EC3"/>
        </a:accent6>
        <a:hlink>
          <a:srgbClr val="D6365C"/>
        </a:hlink>
        <a:folHlink>
          <a:srgbClr val="76DC7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45807623AECF0448B0C7707E84B0BA9" ma:contentTypeVersion="3" ma:contentTypeDescription="Create a new document." ma:contentTypeScope="" ma:versionID="1c0051d6f68410b3e038acfaea3fe737">
  <xsd:schema xmlns:xsd="http://www.w3.org/2001/XMLSchema" xmlns:xs="http://www.w3.org/2001/XMLSchema" xmlns:p="http://schemas.microsoft.com/office/2006/metadata/properties" xmlns:ns2="a6f7f3a2-6949-4a3a-868b-8595b6b973a1" targetNamespace="http://schemas.microsoft.com/office/2006/metadata/properties" ma:root="true" ma:fieldsID="71fec37492f4aedde1e297fbbb337fb6" ns2:_="">
    <xsd:import namespace="a6f7f3a2-6949-4a3a-868b-8595b6b973a1"/>
    <xsd:element name="properties">
      <xsd:complexType>
        <xsd:sequence>
          <xsd:element name="documentManagement">
            <xsd:complexType>
              <xsd:all>
                <xsd:element ref="ns2:MediaServiceMetadata" minOccurs="0"/>
                <xsd:element ref="ns2:MediaServiceFastMetadata"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6f7f3a2-6949-4a3a-868b-8595b6b973a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BA0A069C-0DFC-4F5F-8B6A-206AF70C432F}">
  <ds:schemaRefs>
    <ds:schemaRef ds:uri="http://schemas.microsoft.com/sharepoint/v3/contenttype/forms"/>
  </ds:schemaRefs>
</ds:datastoreItem>
</file>

<file path=customXml/itemProps2.xml><?xml version="1.0" encoding="utf-8"?>
<ds:datastoreItem xmlns:ds="http://schemas.openxmlformats.org/officeDocument/2006/customXml" ds:itemID="{80CF8B45-142A-4BAE-8B39-94C277A97A7D}">
  <ds:schemaRefs>
    <ds:schemaRef ds:uri="a6f7f3a2-6949-4a3a-868b-8595b6b973a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E75649D-7ED3-42E5-8B01-63A423FDF36D}">
  <ds:schemaRefs>
    <ds:schemaRef ds:uri="http://schemas.microsoft.com/office/infopath/2007/PartnerControls"/>
    <ds:schemaRef ds:uri="http://schemas.microsoft.com/office/2006/documentManagement/types"/>
    <ds:schemaRef ds:uri="http://purl.org/dc/dcmitype/"/>
    <ds:schemaRef ds:uri="http://purl.org/dc/elements/1.1/"/>
    <ds:schemaRef ds:uri="http://www.w3.org/XML/1998/namespace"/>
    <ds:schemaRef ds:uri="http://schemas.microsoft.com/office/2006/metadata/properties"/>
    <ds:schemaRef ds:uri="http://schemas.openxmlformats.org/package/2006/metadata/core-properties"/>
    <ds:schemaRef ds:uri="http://purl.org/dc/terms/"/>
  </ds:schemaRefs>
</ds:datastoreItem>
</file>

<file path=docProps/app.xml><?xml version="1.0" encoding="utf-8"?>
<Properties xmlns="http://schemas.openxmlformats.org/officeDocument/2006/extended-properties" xmlns:vt="http://schemas.openxmlformats.org/officeDocument/2006/docPropsVTypes">
  <Template/>
  <TotalTime>5059</TotalTime>
  <Words>1439</Words>
  <Application>Microsoft Office PowerPoint</Application>
  <PresentationFormat>Widescreen</PresentationFormat>
  <Paragraphs>251</Paragraphs>
  <Slides>17</Slides>
  <Notes>15</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17</vt:i4>
      </vt:variant>
    </vt:vector>
  </HeadingPairs>
  <TitlesOfParts>
    <vt:vector size="20" baseType="lpstr">
      <vt:lpstr>Arial</vt:lpstr>
      <vt:lpstr>Times New Roman</vt:lpstr>
      <vt:lpstr>Watson 2018 </vt:lpstr>
      <vt:lpstr>Parkland Dedication Analysis and  Payment-in-Lieu of Parkland Public Consultation Meeting</vt:lpstr>
      <vt:lpstr>Public Consultation Purpose</vt:lpstr>
      <vt:lpstr>Parkland Dedication Purpose and Overview</vt:lpstr>
      <vt:lpstr>Agenda for Public Consultation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Daryl Abbs</dc:creator>
  <cp:lastModifiedBy>Tayler Murphy</cp:lastModifiedBy>
  <cp:revision>275</cp:revision>
  <dcterms:created xsi:type="dcterms:W3CDTF">2001-12-20T19:13:48Z</dcterms:created>
  <dcterms:modified xsi:type="dcterms:W3CDTF">2025-05-21T20:06:14Z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0x010100545807623AECF0448B0C7707E84B0BA9</vt:lpwstr>
  </property>
  <property fmtid="{D5CDD505-2E9C-101B-9397-08002B2CF9AE}" pid="3" name="Order">
    <vt:r8>2800</vt:r8>
  </property>
</Properties>
</file>